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48" r:id="rId4"/>
    <p:sldMasterId id="2147484587" r:id="rId5"/>
    <p:sldMasterId id="2147484666" r:id="rId6"/>
  </p:sldMasterIdLst>
  <p:notesMasterIdLst>
    <p:notesMasterId r:id="rId34"/>
  </p:notesMasterIdLst>
  <p:handoutMasterIdLst>
    <p:handoutMasterId r:id="rId35"/>
  </p:handoutMasterIdLst>
  <p:sldIdLst>
    <p:sldId id="2147470555" r:id="rId7"/>
    <p:sldId id="2147470579" r:id="rId8"/>
    <p:sldId id="2147470549" r:id="rId9"/>
    <p:sldId id="2147470559" r:id="rId10"/>
    <p:sldId id="2509" r:id="rId11"/>
    <p:sldId id="2508" r:id="rId12"/>
    <p:sldId id="2147470560" r:id="rId13"/>
    <p:sldId id="2147470585" r:id="rId14"/>
    <p:sldId id="2147470586" r:id="rId15"/>
    <p:sldId id="2147470583" r:id="rId16"/>
    <p:sldId id="2147470581" r:id="rId17"/>
    <p:sldId id="2147470603" r:id="rId18"/>
    <p:sldId id="2147470605" r:id="rId19"/>
    <p:sldId id="2145706518" r:id="rId20"/>
    <p:sldId id="2147470593" r:id="rId21"/>
    <p:sldId id="2147470608" r:id="rId22"/>
    <p:sldId id="2147470609" r:id="rId23"/>
    <p:sldId id="2147470598" r:id="rId24"/>
    <p:sldId id="2147470599" r:id="rId25"/>
    <p:sldId id="2147470562" r:id="rId26"/>
    <p:sldId id="302" r:id="rId27"/>
    <p:sldId id="2147470568" r:id="rId28"/>
    <p:sldId id="2147470595" r:id="rId29"/>
    <p:sldId id="2145705547" r:id="rId30"/>
    <p:sldId id="2147470591" r:id="rId31"/>
    <p:sldId id="2147470572" r:id="rId32"/>
    <p:sldId id="2145706481" r:id="rId33"/>
  </p:sldIdLst>
  <p:sldSz cx="12192000" cy="6858000"/>
  <p:notesSz cx="7315200" cy="9601200"/>
  <p:custDataLst>
    <p:tags r:id="rId36"/>
  </p:custDataLst>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Introduction" id="{FF42C525-34AF-4F99-BFF7-5ADB304F24DA}">
          <p14:sldIdLst/>
        </p14:section>
        <p14:section name="Cover options" id="{9440FAF2-C96A-FB4A-8E85-886E31E0B35B}">
          <p14:sldIdLst>
            <p14:sldId id="2147470555"/>
            <p14:sldId id="2147470579"/>
            <p14:sldId id="2147470549"/>
            <p14:sldId id="2147470559"/>
            <p14:sldId id="2509"/>
            <p14:sldId id="2508"/>
            <p14:sldId id="2147470560"/>
            <p14:sldId id="2147470585"/>
            <p14:sldId id="2147470586"/>
            <p14:sldId id="2147470583"/>
            <p14:sldId id="2147470581"/>
            <p14:sldId id="2147470603"/>
            <p14:sldId id="2147470605"/>
            <p14:sldId id="2145706518"/>
            <p14:sldId id="2147470593"/>
            <p14:sldId id="2147470608"/>
            <p14:sldId id="2147470609"/>
            <p14:sldId id="2147470598"/>
            <p14:sldId id="2147470599"/>
            <p14:sldId id="2147470562"/>
            <p14:sldId id="302"/>
            <p14:sldId id="2147470568"/>
            <p14:sldId id="2147470595"/>
            <p14:sldId id="2145705547"/>
            <p14:sldId id="2147470591"/>
            <p14:sldId id="2147470572"/>
            <p14:sldId id="2145706481"/>
          </p14:sldIdLst>
        </p14:section>
        <p14:section name="Inside - logo" id="{02E256F3-768C-457F-847D-0D42A5E4B292}">
          <p14:sldIdLst/>
        </p14:section>
        <p14:section name="Divider without logo" id="{CAF99BBE-7D57-1F4D-8683-C66063182EC2}">
          <p14:sldIdLst/>
        </p14:section>
        <p14:section name="Inside - without logo" id="{3A5CC187-8399-4594-90CD-CDFDBBC6AF9A}">
          <p14:sldIdLst/>
        </p14:section>
        <p14:section name="End slide" id="{CEFFAE43-99A5-CA44-8A65-CC58211E56B4}">
          <p14:sldIdLst/>
        </p14:section>
      </p14:sectionLst>
    </p:ext>
    <p:ext uri="{EFAFB233-063F-42B5-8137-9DF3F51BA10A}">
      <p15:sldGuideLst xmlns:p15="http://schemas.microsoft.com/office/powerpoint/2012/main">
        <p15:guide id="3" orient="horz" pos="2160">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20F792-7817-81D5-2ADC-70B0B218256E}" name="Morgane Vanpeene" initials="MV" userId="S::jvanpem@jci.com::d4192f8b-17cc-4c20-810e-dc71abac19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EA9"/>
    <a:srgbClr val="79CC00"/>
    <a:srgbClr val="29379B"/>
    <a:srgbClr val="003F97"/>
    <a:srgbClr val="1229A3"/>
    <a:srgbClr val="FFC000"/>
    <a:srgbClr val="595959"/>
    <a:srgbClr val="040A7C"/>
    <a:srgbClr val="00539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15BD85-B73B-4A70-ACB1-6B42A2DC70BA}" v="12" dt="2025-06-25T00:35:32.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9" autoAdjust="0"/>
    <p:restoredTop sz="91634" autoAdjust="0"/>
  </p:normalViewPr>
  <p:slideViewPr>
    <p:cSldViewPr snapToGrid="0">
      <p:cViewPr varScale="1">
        <p:scale>
          <a:sx n="101" d="100"/>
          <a:sy n="101" d="100"/>
        </p:scale>
        <p:origin x="762" y="114"/>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8" d="100"/>
          <a:sy n="58" d="100"/>
        </p:scale>
        <p:origin x="3326"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1" y="6"/>
            <a:ext cx="3170717" cy="480598"/>
          </a:xfrm>
          <a:prstGeom prst="rect">
            <a:avLst/>
          </a:prstGeom>
          <a:noFill/>
          <a:ln w="9525">
            <a:noFill/>
            <a:miter lim="800000"/>
            <a:headEnd/>
            <a:tailEnd/>
          </a:ln>
          <a:effectLst/>
        </p:spPr>
        <p:txBody>
          <a:bodyPr vert="horz" wrap="square" lIns="106558" tIns="53280" rIns="106558" bIns="53280" numCol="1" anchor="t" anchorCtr="0" compatLnSpc="1">
            <a:prstTxWarp prst="textNoShape">
              <a:avLst/>
            </a:prstTxWarp>
          </a:bodyPr>
          <a:lstStyle>
            <a:lvl1pPr>
              <a:defRPr sz="1300">
                <a:latin typeface="Arial" charset="0"/>
                <a:cs typeface="+mn-cs"/>
              </a:defRPr>
            </a:lvl1pPr>
          </a:lstStyle>
          <a:p>
            <a:pPr>
              <a:defRPr/>
            </a:pPr>
            <a:endParaRPr lang="de-DE"/>
          </a:p>
        </p:txBody>
      </p:sp>
      <p:sp>
        <p:nvSpPr>
          <p:cNvPr id="75779" name="Rectangle 3"/>
          <p:cNvSpPr>
            <a:spLocks noGrp="1" noChangeArrowheads="1"/>
          </p:cNvSpPr>
          <p:nvPr>
            <p:ph type="dt" sz="quarter" idx="1"/>
          </p:nvPr>
        </p:nvSpPr>
        <p:spPr bwMode="auto">
          <a:xfrm>
            <a:off x="4142779" y="6"/>
            <a:ext cx="3170717" cy="480598"/>
          </a:xfrm>
          <a:prstGeom prst="rect">
            <a:avLst/>
          </a:prstGeom>
          <a:noFill/>
          <a:ln w="9525">
            <a:noFill/>
            <a:miter lim="800000"/>
            <a:headEnd/>
            <a:tailEnd/>
          </a:ln>
          <a:effectLst/>
        </p:spPr>
        <p:txBody>
          <a:bodyPr vert="horz" wrap="square" lIns="106558" tIns="53280" rIns="106558" bIns="53280" numCol="1" anchor="t" anchorCtr="0" compatLnSpc="1">
            <a:prstTxWarp prst="textNoShape">
              <a:avLst/>
            </a:prstTxWarp>
          </a:bodyPr>
          <a:lstStyle>
            <a:lvl1pPr algn="r">
              <a:defRPr sz="1300">
                <a:latin typeface="Arial" charset="0"/>
                <a:cs typeface="+mn-cs"/>
              </a:defRPr>
            </a:lvl1pPr>
          </a:lstStyle>
          <a:p>
            <a:pPr>
              <a:defRPr/>
            </a:pPr>
            <a:endParaRPr lang="de-DE"/>
          </a:p>
        </p:txBody>
      </p:sp>
      <p:sp>
        <p:nvSpPr>
          <p:cNvPr id="75780" name="Rectangle 4"/>
          <p:cNvSpPr>
            <a:spLocks noGrp="1" noChangeArrowheads="1"/>
          </p:cNvSpPr>
          <p:nvPr>
            <p:ph type="ftr" sz="quarter" idx="2"/>
          </p:nvPr>
        </p:nvSpPr>
        <p:spPr bwMode="auto">
          <a:xfrm>
            <a:off x="1" y="9119072"/>
            <a:ext cx="3170717" cy="480597"/>
          </a:xfrm>
          <a:prstGeom prst="rect">
            <a:avLst/>
          </a:prstGeom>
          <a:noFill/>
          <a:ln w="9525">
            <a:noFill/>
            <a:miter lim="800000"/>
            <a:headEnd/>
            <a:tailEnd/>
          </a:ln>
          <a:effectLst/>
        </p:spPr>
        <p:txBody>
          <a:bodyPr vert="horz" wrap="square" lIns="106558" tIns="53280" rIns="106558" bIns="53280" numCol="1" anchor="b" anchorCtr="0" compatLnSpc="1">
            <a:prstTxWarp prst="textNoShape">
              <a:avLst/>
            </a:prstTxWarp>
          </a:bodyPr>
          <a:lstStyle>
            <a:lvl1pPr>
              <a:defRPr sz="1300">
                <a:latin typeface="Arial" charset="0"/>
                <a:cs typeface="+mn-cs"/>
              </a:defRPr>
            </a:lvl1pPr>
          </a:lstStyle>
          <a:p>
            <a:pPr>
              <a:defRPr/>
            </a:pPr>
            <a:endParaRPr lang="de-DE"/>
          </a:p>
        </p:txBody>
      </p:sp>
    </p:spTree>
    <p:extLst>
      <p:ext uri="{BB962C8B-B14F-4D97-AF65-F5344CB8AC3E}">
        <p14:creationId xmlns:p14="http://schemas.microsoft.com/office/powerpoint/2010/main" val="209957654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254838" y="222386"/>
            <a:ext cx="3470574" cy="42542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b="0">
                <a:solidFill>
                  <a:schemeClr val="bg2"/>
                </a:solidFill>
                <a:latin typeface="Arial" charset="0"/>
                <a:cs typeface="+mn-cs"/>
              </a:defRPr>
            </a:lvl1pPr>
          </a:lstStyle>
          <a:p>
            <a:pPr>
              <a:defRPr/>
            </a:pPr>
            <a:endParaRPr lang="de-DE"/>
          </a:p>
        </p:txBody>
      </p:sp>
      <p:sp>
        <p:nvSpPr>
          <p:cNvPr id="7171" name="Rectangle 3"/>
          <p:cNvSpPr>
            <a:spLocks noGrp="1" noChangeArrowheads="1"/>
          </p:cNvSpPr>
          <p:nvPr>
            <p:ph type="dt" idx="1"/>
          </p:nvPr>
        </p:nvSpPr>
        <p:spPr bwMode="auto">
          <a:xfrm>
            <a:off x="3883408" y="222388"/>
            <a:ext cx="3170717" cy="42542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chemeClr val="bg2"/>
                </a:solidFill>
                <a:latin typeface="Arial" charset="0"/>
                <a:cs typeface="+mn-cs"/>
              </a:defRPr>
            </a:lvl1pPr>
          </a:lstStyle>
          <a:p>
            <a:pPr>
              <a:defRPr/>
            </a:pPr>
            <a:endParaRPr lang="de-DE"/>
          </a:p>
        </p:txBody>
      </p:sp>
      <p:sp>
        <p:nvSpPr>
          <p:cNvPr id="7173" name="Rectangle 5"/>
          <p:cNvSpPr>
            <a:spLocks noGrp="1" noChangeArrowheads="1"/>
          </p:cNvSpPr>
          <p:nvPr>
            <p:ph type="body" sz="quarter" idx="3"/>
          </p:nvPr>
        </p:nvSpPr>
        <p:spPr bwMode="auto">
          <a:xfrm>
            <a:off x="254838" y="850116"/>
            <a:ext cx="3470574" cy="7987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a:t>Indent level 0 (Use for headings)</a:t>
            </a:r>
          </a:p>
          <a:p>
            <a:pPr lvl="1"/>
            <a:r>
              <a:rPr lang="de-DE" noProof="0"/>
              <a:t>Indent Level 1 (Use for paragraph text)</a:t>
            </a:r>
          </a:p>
          <a:p>
            <a:pPr lvl="2"/>
            <a:r>
              <a:rPr lang="de-DE" noProof="0"/>
              <a:t>Indent Level 2 (First level bullets)</a:t>
            </a:r>
          </a:p>
          <a:p>
            <a:pPr lvl="3"/>
            <a:r>
              <a:rPr lang="de-DE" noProof="0"/>
              <a:t>Indent Level 3 (Second level bullets)</a:t>
            </a:r>
          </a:p>
          <a:p>
            <a:pPr lvl="4"/>
            <a:r>
              <a:rPr lang="de-DE" noProof="0"/>
              <a:t>Indent Level 4</a:t>
            </a:r>
          </a:p>
        </p:txBody>
      </p:sp>
      <p:sp>
        <p:nvSpPr>
          <p:cNvPr id="8" name="Rectangle 5"/>
          <p:cNvSpPr txBox="1">
            <a:spLocks noChangeArrowheads="1"/>
          </p:cNvSpPr>
          <p:nvPr/>
        </p:nvSpPr>
        <p:spPr bwMode="auto">
          <a:xfrm>
            <a:off x="503422" y="9029394"/>
            <a:ext cx="865682" cy="107722"/>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a:defRPr/>
            </a:pPr>
            <a:r>
              <a:rPr lang="en-US" sz="700">
                <a:solidFill>
                  <a:srgbClr val="000000"/>
                </a:solidFill>
                <a:cs typeface="+mn-cs"/>
              </a:rPr>
              <a:t>Johnson Controls  —</a:t>
            </a:r>
            <a:endParaRPr lang="en-GB" sz="700">
              <a:solidFill>
                <a:srgbClr val="000000"/>
              </a:solidFill>
              <a:cs typeface="Arial" charset="0"/>
            </a:endParaRPr>
          </a:p>
        </p:txBody>
      </p:sp>
      <p:pic>
        <p:nvPicPr>
          <p:cNvPr id="10" name="Picture 9" descr="JCI_RGB.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5233" y="8802874"/>
            <a:ext cx="638891" cy="4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4"/>
          </p:nvPr>
        </p:nvSpPr>
        <p:spPr>
          <a:xfrm>
            <a:off x="1205559" y="8961082"/>
            <a:ext cx="3738072" cy="265250"/>
          </a:xfrm>
          <a:prstGeom prst="rect">
            <a:avLst/>
          </a:prstGeom>
        </p:spPr>
        <p:txBody>
          <a:bodyPr vert="horz" lIns="0" tIns="0" rIns="0" bIns="0" rtlCol="0" anchor="ctr"/>
          <a:lstStyle>
            <a:lvl1pPr algn="l">
              <a:defRPr sz="700">
                <a:solidFill>
                  <a:schemeClr val="tx1"/>
                </a:solidFill>
              </a:defRPr>
            </a:lvl1pPr>
          </a:lstStyle>
          <a:p>
            <a:endParaRPr lang="en-GB"/>
          </a:p>
        </p:txBody>
      </p:sp>
      <p:sp>
        <p:nvSpPr>
          <p:cNvPr id="3" name="Slide Number Placeholder 2"/>
          <p:cNvSpPr>
            <a:spLocks noGrp="1"/>
          </p:cNvSpPr>
          <p:nvPr>
            <p:ph type="sldNum" sz="quarter" idx="5"/>
          </p:nvPr>
        </p:nvSpPr>
        <p:spPr>
          <a:xfrm>
            <a:off x="182930" y="8949866"/>
            <a:ext cx="263736" cy="267775"/>
          </a:xfrm>
          <a:prstGeom prst="rect">
            <a:avLst/>
          </a:prstGeom>
        </p:spPr>
        <p:txBody>
          <a:bodyPr vert="horz" lIns="0" tIns="0" rIns="0" bIns="0" rtlCol="0" anchor="ctr"/>
          <a:lstStyle>
            <a:lvl1pPr algn="r">
              <a:defRPr sz="1200"/>
            </a:lvl1pPr>
          </a:lstStyle>
          <a:p>
            <a:fld id="{90D93DA3-2A01-4D17-B1E9-D362EE71B141}" type="slidenum">
              <a:rPr lang="en-GB" smtClean="0"/>
              <a:pPr/>
              <a:t>‹#›</a:t>
            </a:fld>
            <a:endParaRPr lang="en-GB"/>
          </a:p>
        </p:txBody>
      </p:sp>
      <p:sp>
        <p:nvSpPr>
          <p:cNvPr id="4" name="Slide Image Placeholder 3"/>
          <p:cNvSpPr>
            <a:spLocks noGrp="1" noRot="1" noChangeAspect="1"/>
          </p:cNvSpPr>
          <p:nvPr>
            <p:ph type="sldImg" idx="2"/>
          </p:nvPr>
        </p:nvSpPr>
        <p:spPr>
          <a:xfrm>
            <a:off x="2797175" y="952500"/>
            <a:ext cx="5407025" cy="3041650"/>
          </a:xfrm>
          <a:prstGeom prst="rect">
            <a:avLst/>
          </a:prstGeom>
          <a:noFill/>
          <a:ln w="12700">
            <a:solidFill>
              <a:prstClr val="black"/>
            </a:solidFill>
          </a:ln>
        </p:spPr>
        <p:txBody>
          <a:bodyPr vert="horz" lIns="106251" tIns="53125" rIns="106251" bIns="53125" rtlCol="0" anchor="ctr"/>
          <a:lstStyle/>
          <a:p>
            <a:endParaRPr lang="en-GB"/>
          </a:p>
        </p:txBody>
      </p:sp>
    </p:spTree>
    <p:extLst>
      <p:ext uri="{BB962C8B-B14F-4D97-AF65-F5344CB8AC3E}">
        <p14:creationId xmlns:p14="http://schemas.microsoft.com/office/powerpoint/2010/main" val="2465571862"/>
      </p:ext>
    </p:extLst>
  </p:cSld>
  <p:clrMap bg1="lt1" tx1="dk1" bg2="lt2" tx2="dk2" accent1="accent1" accent2="accent2" accent3="accent3" accent4="accent4" accent5="accent5" accent6="accent6" hlink="hlink" folHlink="folHlink"/>
  <p:hf dt="0"/>
  <p:notesStyle>
    <a:lvl1pPr algn="l" rtl="0" eaLnBrk="0" fontAlgn="base" hangingPunct="0">
      <a:spcBef>
        <a:spcPts val="0"/>
      </a:spcBef>
      <a:spcAft>
        <a:spcPts val="600"/>
      </a:spcAft>
      <a:defRPr sz="1600" kern="1200" baseline="0">
        <a:solidFill>
          <a:schemeClr val="tx2"/>
        </a:solidFill>
        <a:latin typeface="Arial" charset="0"/>
        <a:ea typeface="+mn-ea"/>
        <a:cs typeface="+mn-cs"/>
      </a:defRPr>
    </a:lvl1pPr>
    <a:lvl2pPr marL="0" indent="0" algn="l" rtl="0" eaLnBrk="0" fontAlgn="base" hangingPunct="0">
      <a:lnSpc>
        <a:spcPct val="110000"/>
      </a:lnSpc>
      <a:spcBef>
        <a:spcPts val="0"/>
      </a:spcBef>
      <a:spcAft>
        <a:spcPts val="600"/>
      </a:spcAft>
      <a:buFontTx/>
      <a:buNone/>
      <a:defRPr sz="1100" kern="1200">
        <a:solidFill>
          <a:schemeClr val="tx1"/>
        </a:solidFill>
        <a:latin typeface="Arial" charset="0"/>
        <a:ea typeface="+mn-ea"/>
        <a:cs typeface="+mn-cs"/>
      </a:defRPr>
    </a:lvl2pPr>
    <a:lvl3pPr marL="179388" indent="-179388" algn="l" rtl="0" eaLnBrk="0" fontAlgn="base" hangingPunct="0">
      <a:lnSpc>
        <a:spcPct val="110000"/>
      </a:lnSpc>
      <a:spcBef>
        <a:spcPts val="0"/>
      </a:spcBef>
      <a:spcAft>
        <a:spcPct val="0"/>
      </a:spcAft>
      <a:buFont typeface="Wingdings" panose="05000000000000000000" pitchFamily="2" charset="2"/>
      <a:buChar char="n"/>
      <a:defRPr sz="1100" kern="1200" baseline="0">
        <a:solidFill>
          <a:schemeClr val="tx1"/>
        </a:solidFill>
        <a:latin typeface="Arial" charset="0"/>
        <a:ea typeface="+mn-ea"/>
        <a:cs typeface="+mn-cs"/>
      </a:defRPr>
    </a:lvl3pPr>
    <a:lvl4pPr marL="358775" indent="-179388" algn="l" rtl="0" eaLnBrk="0" fontAlgn="base" hangingPunct="0">
      <a:lnSpc>
        <a:spcPct val="110000"/>
      </a:lnSpc>
      <a:spcBef>
        <a:spcPts val="0"/>
      </a:spcBef>
      <a:spcAft>
        <a:spcPct val="0"/>
      </a:spcAft>
      <a:buFont typeface="Wingdings" panose="05000000000000000000" pitchFamily="2" charset="2"/>
      <a:buChar char="n"/>
      <a:defRPr sz="1100" kern="1200" baseline="0">
        <a:solidFill>
          <a:schemeClr val="tx1"/>
        </a:solidFill>
        <a:latin typeface="Arial" charset="0"/>
        <a:ea typeface="+mn-ea"/>
        <a:cs typeface="+mn-cs"/>
      </a:defRPr>
    </a:lvl4pPr>
    <a:lvl5pPr marL="538163" indent="-179388" algn="l" rtl="0" eaLnBrk="0" fontAlgn="base" hangingPunct="0">
      <a:lnSpc>
        <a:spcPct val="110000"/>
      </a:lnSpc>
      <a:spcBef>
        <a:spcPts val="0"/>
      </a:spcBef>
      <a:spcAft>
        <a:spcPct val="0"/>
      </a:spcAft>
      <a:buFont typeface="Wingdings" panose="05000000000000000000" pitchFamily="2" charset="2"/>
      <a:buChar char="n"/>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58" userDrawn="1">
          <p15:clr>
            <a:srgbClr val="F26B43"/>
          </p15:clr>
        </p15:guide>
        <p15:guide id="2" pos="4444" userDrawn="1">
          <p15:clr>
            <a:srgbClr val="F26B43"/>
          </p15:clr>
        </p15:guide>
        <p15:guide id="3" orient="horz" pos="536" userDrawn="1">
          <p15:clr>
            <a:srgbClr val="F26B43"/>
          </p15:clr>
        </p15:guide>
        <p15:guide id="4" orient="horz" pos="5567" userDrawn="1">
          <p15:clr>
            <a:srgbClr val="F26B43"/>
          </p15:clr>
        </p15:guide>
        <p15:guide id="5" pos="2480" userDrawn="1">
          <p15:clr>
            <a:srgbClr val="F26B43"/>
          </p15:clr>
        </p15:guide>
        <p15:guide id="6" orient="horz" pos="59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312738"/>
            <a:ext cx="3806825" cy="2141537"/>
          </a:xfrm>
        </p:spPr>
      </p:sp>
      <p:sp>
        <p:nvSpPr>
          <p:cNvPr id="3" name="Notes Placeholder 2"/>
          <p:cNvSpPr>
            <a:spLocks noGrp="1"/>
          </p:cNvSpPr>
          <p:nvPr>
            <p:ph type="body" idx="1"/>
          </p:nvPr>
        </p:nvSpPr>
        <p:spPr>
          <a:xfrm>
            <a:off x="254839" y="2675745"/>
            <a:ext cx="6471966" cy="6274121"/>
          </a:xfrm>
        </p:spPr>
        <p:txBody>
          <a:bodyPr/>
          <a:lstStyle/>
          <a:p>
            <a:endParaRPr lang="en-AU" dirty="0"/>
          </a:p>
        </p:txBody>
      </p:sp>
      <p:sp>
        <p:nvSpPr>
          <p:cNvPr id="6" name="Slide Number Placeholder 5"/>
          <p:cNvSpPr>
            <a:spLocks noGrp="1"/>
          </p:cNvSpPr>
          <p:nvPr>
            <p:ph type="sldNum" sz="quarter" idx="5"/>
          </p:nvPr>
        </p:nvSpPr>
        <p:spPr/>
        <p:txBody>
          <a:bodyPr/>
          <a:lstStyle/>
          <a:p>
            <a:fld id="{90D93DA3-2A01-4D17-B1E9-D362EE71B141}" type="slidenum">
              <a:rPr lang="en-GB" smtClean="0"/>
              <a:pPr/>
              <a:t>1</a:t>
            </a:fld>
            <a:endParaRPr lang="en-GB"/>
          </a:p>
        </p:txBody>
      </p:sp>
    </p:spTree>
    <p:extLst>
      <p:ext uri="{BB962C8B-B14F-4D97-AF65-F5344CB8AC3E}">
        <p14:creationId xmlns:p14="http://schemas.microsoft.com/office/powerpoint/2010/main" val="384821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850900"/>
            <a:ext cx="5407025" cy="3041650"/>
          </a:xfrm>
        </p:spPr>
      </p:sp>
      <p:sp>
        <p:nvSpPr>
          <p:cNvPr id="3" name="Notes Placeholder 2"/>
          <p:cNvSpPr>
            <a:spLocks noGrp="1"/>
          </p:cNvSpPr>
          <p:nvPr>
            <p:ph type="body" idx="1"/>
          </p:nvPr>
        </p:nvSpPr>
        <p:spPr>
          <a:xfrm>
            <a:off x="926971" y="4800600"/>
            <a:ext cx="5618873" cy="4037471"/>
          </a:xfrm>
        </p:spPr>
        <p:txBody>
          <a:bodyPr/>
          <a:lstStyle/>
          <a:p>
            <a:r>
              <a:rPr lang="en-US" dirty="0"/>
              <a:t>Lets have a closer look at our ICAO-B foam product</a:t>
            </a:r>
          </a:p>
        </p:txBody>
      </p:sp>
      <p:sp>
        <p:nvSpPr>
          <p:cNvPr id="6" name="Slide Number Placeholder 5"/>
          <p:cNvSpPr>
            <a:spLocks noGrp="1"/>
          </p:cNvSpPr>
          <p:nvPr>
            <p:ph type="sldNum" sz="quarter" idx="5"/>
          </p:nvPr>
        </p:nvSpPr>
        <p:spPr/>
        <p:txBody>
          <a:bodyPr/>
          <a:lstStyle/>
          <a:p>
            <a:pPr defTabSz="881390">
              <a:defRPr/>
            </a:pPr>
            <a:fld id="{90D93DA3-2A01-4D17-B1E9-D362EE71B141}" type="slidenum">
              <a:rPr lang="en-GB">
                <a:solidFill>
                  <a:prstClr val="black"/>
                </a:solidFill>
              </a:rPr>
              <a:pPr defTabSz="881390">
                <a:defRPr/>
              </a:pPr>
              <a:t>10</a:t>
            </a:fld>
            <a:endParaRPr lang="en-GB">
              <a:solidFill>
                <a:prstClr val="black"/>
              </a:solidFill>
            </a:endParaRPr>
          </a:p>
        </p:txBody>
      </p:sp>
      <p:sp>
        <p:nvSpPr>
          <p:cNvPr id="7" name="Footer Placeholder 6">
            <a:extLst>
              <a:ext uri="{FF2B5EF4-FFF2-40B4-BE49-F238E27FC236}">
                <a16:creationId xmlns:a16="http://schemas.microsoft.com/office/drawing/2014/main" id="{6D7B824E-7109-0681-FF8E-CE866177134A}"/>
              </a:ext>
            </a:extLst>
          </p:cNvPr>
          <p:cNvSpPr>
            <a:spLocks noGrp="1"/>
          </p:cNvSpPr>
          <p:nvPr>
            <p:ph type="ftr" sz="quarter" idx="4"/>
          </p:nvPr>
        </p:nvSpPr>
        <p:spPr/>
        <p:txBody>
          <a:bodyPr/>
          <a:lstStyle/>
          <a:p>
            <a:pPr defTabSz="881390">
              <a:defRPr/>
            </a:pPr>
            <a:endParaRPr lang="en-GB">
              <a:solidFill>
                <a:prstClr val="black"/>
              </a:solidFill>
            </a:endParaRPr>
          </a:p>
        </p:txBody>
      </p:sp>
      <p:sp>
        <p:nvSpPr>
          <p:cNvPr id="8" name="Header Placeholder 7">
            <a:extLst>
              <a:ext uri="{FF2B5EF4-FFF2-40B4-BE49-F238E27FC236}">
                <a16:creationId xmlns:a16="http://schemas.microsoft.com/office/drawing/2014/main" id="{A311EA1F-495D-0F24-A86E-3D426F7EE5C1}"/>
              </a:ext>
            </a:extLst>
          </p:cNvPr>
          <p:cNvSpPr>
            <a:spLocks noGrp="1"/>
          </p:cNvSpPr>
          <p:nvPr>
            <p:ph type="hdr" sz="quarter"/>
          </p:nvPr>
        </p:nvSpPr>
        <p:spPr/>
        <p:txBody>
          <a:bodyPr/>
          <a:lstStyle/>
          <a:p>
            <a:pPr defTabSz="881390">
              <a:defRPr/>
            </a:pPr>
            <a:endParaRPr lang="de-DE">
              <a:solidFill>
                <a:srgbClr val="878785"/>
              </a:solidFill>
            </a:endParaRPr>
          </a:p>
        </p:txBody>
      </p:sp>
    </p:spTree>
    <p:extLst>
      <p:ext uri="{BB962C8B-B14F-4D97-AF65-F5344CB8AC3E}">
        <p14:creationId xmlns:p14="http://schemas.microsoft.com/office/powerpoint/2010/main" val="27313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236538"/>
            <a:ext cx="5407025" cy="3041650"/>
          </a:xfrm>
        </p:spPr>
      </p:sp>
      <p:sp>
        <p:nvSpPr>
          <p:cNvPr id="3" name="Notes Placeholder 2"/>
          <p:cNvSpPr>
            <a:spLocks noGrp="1"/>
          </p:cNvSpPr>
          <p:nvPr>
            <p:ph type="body" idx="1"/>
          </p:nvPr>
        </p:nvSpPr>
        <p:spPr>
          <a:xfrm>
            <a:off x="1205559" y="3730303"/>
            <a:ext cx="5037872" cy="4265452"/>
          </a:xfrm>
        </p:spPr>
        <p:txBody>
          <a:bodyPr/>
          <a:lstStyle/>
          <a:p>
            <a:r>
              <a:rPr lang="en-US" dirty="0"/>
              <a:t>Key applications are</a:t>
            </a:r>
          </a:p>
          <a:p>
            <a:pPr marL="285750" indent="-285750">
              <a:buFontTx/>
              <a:buChar char="-"/>
            </a:pPr>
            <a:r>
              <a:rPr lang="en-US" dirty="0"/>
              <a:t>Airport Fire Trucks (ARFF</a:t>
            </a:r>
          </a:p>
          <a:p>
            <a:pPr marL="285750" indent="-285750">
              <a:buFontTx/>
              <a:buChar char="-"/>
            </a:pPr>
            <a:r>
              <a:rPr lang="en-US" dirty="0"/>
              <a:t>Military Air Forces</a:t>
            </a:r>
          </a:p>
          <a:p>
            <a:pPr marL="285750" indent="-285750">
              <a:buFontTx/>
              <a:buChar char="-"/>
            </a:pPr>
            <a:r>
              <a:rPr lang="en-US" dirty="0"/>
              <a:t>Heliports or Helidecks</a:t>
            </a:r>
          </a:p>
          <a:p>
            <a:pPr marL="285750" indent="-285750">
              <a:buFontTx/>
              <a:buChar char="-"/>
            </a:pPr>
            <a:endParaRPr lang="en-US" dirty="0"/>
          </a:p>
          <a:p>
            <a:pPr marL="0" indent="0">
              <a:buFontTx/>
              <a:buNone/>
            </a:pPr>
            <a:r>
              <a:rPr lang="en-US" dirty="0"/>
              <a:t>Some of the Key Features</a:t>
            </a:r>
          </a:p>
          <a:p>
            <a:pPr marL="285750" indent="-285750">
              <a:buFontTx/>
              <a:buChar char="-"/>
            </a:pPr>
            <a:r>
              <a:rPr lang="en-US" dirty="0"/>
              <a:t>PFAS free</a:t>
            </a:r>
          </a:p>
          <a:p>
            <a:pPr marL="285750" indent="-285750">
              <a:buFontTx/>
              <a:buChar char="-"/>
            </a:pPr>
            <a:r>
              <a:rPr lang="en-US" dirty="0"/>
              <a:t>Independently certified to the ICAO standard by MPA</a:t>
            </a:r>
          </a:p>
          <a:p>
            <a:pPr marL="285750" indent="-285750">
              <a:buFontTx/>
              <a:buChar char="-"/>
            </a:pPr>
            <a:r>
              <a:rPr lang="en-US" dirty="0"/>
              <a:t>Newtonian product</a:t>
            </a:r>
          </a:p>
          <a:p>
            <a:pPr marL="285750" indent="-285750">
              <a:buFontTx/>
              <a:buChar char="-"/>
            </a:pPr>
            <a:r>
              <a:rPr lang="en-US" dirty="0"/>
              <a:t>Dry Chem powder compatible with foam</a:t>
            </a:r>
          </a:p>
          <a:p>
            <a:pPr marL="285750" indent="-285750">
              <a:buFontTx/>
              <a:buChar char="-"/>
            </a:pPr>
            <a:r>
              <a:rPr lang="en-US" dirty="0"/>
              <a:t>Green Screen certified</a:t>
            </a:r>
          </a:p>
          <a:p>
            <a:pPr marL="285750" indent="-285750">
              <a:buFontTx/>
              <a:buChar char="-"/>
            </a:pPr>
            <a:endParaRPr lang="en-US" dirty="0"/>
          </a:p>
          <a:p>
            <a:pPr marL="0" indent="0">
              <a:buFontTx/>
              <a:buNone/>
            </a:pPr>
            <a:r>
              <a:rPr lang="en-US" dirty="0"/>
              <a:t>Product come in the 20 </a:t>
            </a:r>
            <a:r>
              <a:rPr lang="en-US" dirty="0" err="1"/>
              <a:t>Litre</a:t>
            </a:r>
            <a:r>
              <a:rPr lang="en-US" dirty="0"/>
              <a:t>, 200 </a:t>
            </a:r>
            <a:r>
              <a:rPr lang="en-US" dirty="0" err="1"/>
              <a:t>Litre</a:t>
            </a:r>
            <a:r>
              <a:rPr lang="en-US" dirty="0"/>
              <a:t> and 1000 </a:t>
            </a:r>
            <a:r>
              <a:rPr lang="en-US" dirty="0" err="1"/>
              <a:t>Litre</a:t>
            </a:r>
            <a:r>
              <a:rPr lang="en-US" dirty="0"/>
              <a:t> Totes</a:t>
            </a:r>
          </a:p>
        </p:txBody>
      </p:sp>
      <p:sp>
        <p:nvSpPr>
          <p:cNvPr id="4" name="Header Placeholder 3"/>
          <p:cNvSpPr>
            <a:spLocks noGrp="1"/>
          </p:cNvSpPr>
          <p:nvPr>
            <p:ph type="hdr" sz="quarter"/>
          </p:nvPr>
        </p:nvSpPr>
        <p:spPr/>
        <p:txBody>
          <a:bodyPr/>
          <a:lstStyle/>
          <a:p>
            <a:pPr defTabSz="881390">
              <a:defRPr/>
            </a:pPr>
            <a:endParaRPr lang="de-DE">
              <a:solidFill>
                <a:srgbClr val="878785"/>
              </a:solidFill>
            </a:endParaRPr>
          </a:p>
        </p:txBody>
      </p:sp>
      <p:sp>
        <p:nvSpPr>
          <p:cNvPr id="5" name="Footer Placeholder 4"/>
          <p:cNvSpPr>
            <a:spLocks noGrp="1"/>
          </p:cNvSpPr>
          <p:nvPr>
            <p:ph type="ftr" sz="quarter" idx="4"/>
          </p:nvPr>
        </p:nvSpPr>
        <p:spPr/>
        <p:txBody>
          <a:bodyPr/>
          <a:lstStyle/>
          <a:p>
            <a:pPr defTabSz="881390">
              <a:defRPr/>
            </a:pPr>
            <a:endParaRPr lang="en-GB">
              <a:solidFill>
                <a:prstClr val="black"/>
              </a:solidFill>
            </a:endParaRPr>
          </a:p>
        </p:txBody>
      </p:sp>
      <p:sp>
        <p:nvSpPr>
          <p:cNvPr id="6" name="Slide Number Placeholder 5"/>
          <p:cNvSpPr>
            <a:spLocks noGrp="1"/>
          </p:cNvSpPr>
          <p:nvPr>
            <p:ph type="sldNum" sz="quarter" idx="5"/>
          </p:nvPr>
        </p:nvSpPr>
        <p:spPr/>
        <p:txBody>
          <a:bodyPr/>
          <a:lstStyle/>
          <a:p>
            <a:pPr defTabSz="881390">
              <a:defRPr/>
            </a:pPr>
            <a:fld id="{90D93DA3-2A01-4D17-B1E9-D362EE71B141}" type="slidenum">
              <a:rPr lang="en-GB">
                <a:solidFill>
                  <a:prstClr val="black"/>
                </a:solidFill>
              </a:rPr>
              <a:pPr defTabSz="881390">
                <a:defRPr/>
              </a:pPr>
              <a:t>11</a:t>
            </a:fld>
            <a:endParaRPr lang="en-GB">
              <a:solidFill>
                <a:prstClr val="black"/>
              </a:solidFill>
            </a:endParaRPr>
          </a:p>
        </p:txBody>
      </p:sp>
    </p:spTree>
    <p:extLst>
      <p:ext uri="{BB962C8B-B14F-4D97-AF65-F5344CB8AC3E}">
        <p14:creationId xmlns:p14="http://schemas.microsoft.com/office/powerpoint/2010/main" val="166045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647700"/>
            <a:ext cx="5407025" cy="3041650"/>
          </a:xfrm>
        </p:spPr>
      </p:sp>
      <p:sp>
        <p:nvSpPr>
          <p:cNvPr id="3" name="Notes Placeholder 2"/>
          <p:cNvSpPr>
            <a:spLocks noGrp="1"/>
          </p:cNvSpPr>
          <p:nvPr>
            <p:ph type="body" idx="1"/>
          </p:nvPr>
        </p:nvSpPr>
        <p:spPr>
          <a:xfrm>
            <a:off x="797144" y="4114224"/>
            <a:ext cx="5658323" cy="2878973"/>
          </a:xfrm>
        </p:spPr>
        <p:txBody>
          <a:bodyPr/>
          <a:lstStyle/>
          <a:p>
            <a:r>
              <a:rPr lang="en-AU" dirty="0"/>
              <a:t>The Technical data sheet gives the </a:t>
            </a:r>
          </a:p>
          <a:p>
            <a:r>
              <a:rPr lang="en-AU" dirty="0"/>
              <a:t>Description</a:t>
            </a:r>
          </a:p>
          <a:p>
            <a:r>
              <a:rPr lang="en-AU" dirty="0"/>
              <a:t>Physiochemical properties</a:t>
            </a:r>
          </a:p>
          <a:p>
            <a:r>
              <a:rPr lang="en-AU" dirty="0"/>
              <a:t>Approval listings</a:t>
            </a:r>
          </a:p>
          <a:p>
            <a:r>
              <a:rPr lang="en-AU" dirty="0"/>
              <a:t>Applications</a:t>
            </a:r>
          </a:p>
          <a:p>
            <a:r>
              <a:rPr lang="en-AU" dirty="0"/>
              <a:t>Foam properties</a:t>
            </a:r>
          </a:p>
          <a:p>
            <a:r>
              <a:rPr lang="en-AU" dirty="0"/>
              <a:t>Storage and handling guidelines</a:t>
            </a:r>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12</a:t>
            </a:fld>
            <a:endParaRPr lang="en-GB"/>
          </a:p>
        </p:txBody>
      </p:sp>
    </p:spTree>
    <p:extLst>
      <p:ext uri="{BB962C8B-B14F-4D97-AF65-F5344CB8AC3E}">
        <p14:creationId xmlns:p14="http://schemas.microsoft.com/office/powerpoint/2010/main" val="454045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47700"/>
            <a:ext cx="5407025" cy="3041650"/>
          </a:xfrm>
        </p:spPr>
      </p:sp>
      <p:sp>
        <p:nvSpPr>
          <p:cNvPr id="3" name="Notes Placeholder 2"/>
          <p:cNvSpPr>
            <a:spLocks noGrp="1"/>
          </p:cNvSpPr>
          <p:nvPr>
            <p:ph type="body" idx="1"/>
          </p:nvPr>
        </p:nvSpPr>
        <p:spPr>
          <a:xfrm>
            <a:off x="650885" y="4037579"/>
            <a:ext cx="6280008" cy="4800492"/>
          </a:xfrm>
        </p:spPr>
        <p:txBody>
          <a:bodyPr/>
          <a:lstStyle/>
          <a:p>
            <a:r>
              <a:rPr lang="en-AU" dirty="0"/>
              <a:t>The Technical data sheet gives the </a:t>
            </a:r>
          </a:p>
          <a:p>
            <a:r>
              <a:rPr lang="en-AU" dirty="0"/>
              <a:t>Description</a:t>
            </a:r>
          </a:p>
          <a:p>
            <a:r>
              <a:rPr lang="en-AU" dirty="0"/>
              <a:t>Physiochemical properties</a:t>
            </a:r>
          </a:p>
          <a:p>
            <a:r>
              <a:rPr lang="en-AU" dirty="0"/>
              <a:t>Approval listings</a:t>
            </a:r>
          </a:p>
          <a:p>
            <a:r>
              <a:rPr lang="en-AU" dirty="0"/>
              <a:t>Applications</a:t>
            </a:r>
          </a:p>
          <a:p>
            <a:r>
              <a:rPr lang="en-AU" dirty="0"/>
              <a:t>Foam properties</a:t>
            </a:r>
          </a:p>
          <a:p>
            <a:r>
              <a:rPr lang="en-AU" dirty="0"/>
              <a:t>Storage and handling guidelines</a:t>
            </a:r>
          </a:p>
          <a:p>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13</a:t>
            </a:fld>
            <a:endParaRPr lang="en-GB"/>
          </a:p>
        </p:txBody>
      </p:sp>
    </p:spTree>
    <p:extLst>
      <p:ext uri="{BB962C8B-B14F-4D97-AF65-F5344CB8AC3E}">
        <p14:creationId xmlns:p14="http://schemas.microsoft.com/office/powerpoint/2010/main" val="46116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376238"/>
            <a:ext cx="4581525" cy="2576512"/>
          </a:xfrm>
        </p:spPr>
      </p:sp>
      <p:sp>
        <p:nvSpPr>
          <p:cNvPr id="3" name="Notes Placeholder 2"/>
          <p:cNvSpPr>
            <a:spLocks noGrp="1"/>
          </p:cNvSpPr>
          <p:nvPr>
            <p:ph type="body" idx="1"/>
          </p:nvPr>
        </p:nvSpPr>
        <p:spPr>
          <a:xfrm>
            <a:off x="747621" y="3265829"/>
            <a:ext cx="6138210" cy="4249537"/>
          </a:xfrm>
        </p:spPr>
        <p:txBody>
          <a:bodyPr/>
          <a:lstStyle/>
          <a:p>
            <a:r>
              <a:rPr lang="en-US" dirty="0"/>
              <a:t>Dry Chemical powder is a key element of fire fighting in conjunction with foam, Foam works well on surface application, for a 3 dimensional fire we need the assistance of Dry chem powder, so it’s key that the foam is compatible with the powder.</a:t>
            </a:r>
          </a:p>
          <a:p>
            <a:r>
              <a:rPr lang="en-US" dirty="0"/>
              <a:t>Dry Chemical Powder compatibility with Foam is typically internationally evaluated following MIL-SPEC test method.</a:t>
            </a:r>
          </a:p>
          <a:p>
            <a:r>
              <a:rPr lang="en-US" dirty="0"/>
              <a:t>If we look at the status of Dry Chemical Powder compatibility and refer to the Technical data sheets, we find that most Foam manufactures no longer address compatibility, if there is no mention,  we need to assume its not compatible. A lot of the competitor products dropped off the mention of compatibility when they moved from PFAS to NFF foams.</a:t>
            </a:r>
          </a:p>
          <a:p>
            <a:endParaRPr lang="en-US" dirty="0"/>
          </a:p>
          <a:p>
            <a:r>
              <a:rPr lang="en-US" dirty="0"/>
              <a:t>Our foam has been tested and confirmed it is compatible for use with Dry Chemical Powder.</a:t>
            </a:r>
          </a:p>
          <a:p>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14</a:t>
            </a:fld>
            <a:endParaRPr lang="en-GB"/>
          </a:p>
        </p:txBody>
      </p:sp>
    </p:spTree>
    <p:extLst>
      <p:ext uri="{BB962C8B-B14F-4D97-AF65-F5344CB8AC3E}">
        <p14:creationId xmlns:p14="http://schemas.microsoft.com/office/powerpoint/2010/main" val="3714071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2113" y="434975"/>
            <a:ext cx="4776787" cy="2686050"/>
          </a:xfrm>
        </p:spPr>
      </p:sp>
      <p:sp>
        <p:nvSpPr>
          <p:cNvPr id="3" name="Notes Placeholder 2"/>
          <p:cNvSpPr>
            <a:spLocks noGrp="1"/>
          </p:cNvSpPr>
          <p:nvPr>
            <p:ph type="body" idx="1"/>
          </p:nvPr>
        </p:nvSpPr>
        <p:spPr>
          <a:xfrm>
            <a:off x="481477" y="3546810"/>
            <a:ext cx="6487869" cy="4595809"/>
          </a:xfrm>
        </p:spPr>
        <p:txBody>
          <a:bodyPr/>
          <a:lstStyle/>
          <a:p>
            <a:r>
              <a:rPr lang="en-US" dirty="0"/>
              <a:t>If we look at Dry Chemical compatibility. The FAA did a very detailed test on Non-Fluorinated foams with some benchmarking against a couple of AFFF’s and found most of the NFF’s had some detrimental affect when used in conjunction with Dry Chemical powder. The ANSUL Non-Fluorinated foams where  not launched when this test was carried out so are not listed, The AFFF’s that were benchmarked against the NFF’s were our AFFF products, a MIL spec compliant product as well as our ICAO-C product.</a:t>
            </a:r>
          </a:p>
          <a:p>
            <a:endParaRPr lang="en-US" dirty="0"/>
          </a:p>
          <a:p>
            <a:r>
              <a:rPr lang="en-US" dirty="0"/>
              <a:t>The report provides a commentary on each product and how it was affected when used in conjunction with dry chemical powder. Some products had a significant adverse affect. </a:t>
            </a:r>
          </a:p>
          <a:p>
            <a:r>
              <a:rPr lang="en-US" dirty="0"/>
              <a:t>The full report is 170 pages.</a:t>
            </a:r>
          </a:p>
          <a:p>
            <a:endParaRPr lang="en-US" dirty="0"/>
          </a:p>
          <a:p>
            <a:r>
              <a:rPr lang="en-US" dirty="0">
                <a:solidFill>
                  <a:srgbClr val="FF0000"/>
                </a:solidFill>
              </a:rPr>
              <a:t>RED= Adverse reaction when used with Dry Chemical Powder</a:t>
            </a:r>
            <a:endParaRPr lang="en-AU" dirty="0">
              <a:solidFill>
                <a:srgbClr val="FF0000"/>
              </a:solidFill>
            </a:endParaRPr>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15</a:t>
            </a:fld>
            <a:endParaRPr lang="en-GB"/>
          </a:p>
        </p:txBody>
      </p:sp>
    </p:spTree>
    <p:extLst>
      <p:ext uri="{BB962C8B-B14F-4D97-AF65-F5344CB8AC3E}">
        <p14:creationId xmlns:p14="http://schemas.microsoft.com/office/powerpoint/2010/main" val="469480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7D702-A315-7A48-323B-76B92DF0E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603A3-C0C5-77B8-31AD-DA47A76DE6A2}"/>
              </a:ext>
            </a:extLst>
          </p:cNvPr>
          <p:cNvSpPr>
            <a:spLocks noGrp="1" noRot="1" noChangeAspect="1"/>
          </p:cNvSpPr>
          <p:nvPr>
            <p:ph type="sldImg"/>
          </p:nvPr>
        </p:nvSpPr>
        <p:spPr>
          <a:xfrm>
            <a:off x="1662113" y="434975"/>
            <a:ext cx="4776787" cy="2686050"/>
          </a:xfrm>
        </p:spPr>
      </p:sp>
      <p:sp>
        <p:nvSpPr>
          <p:cNvPr id="3" name="Notes Placeholder 2">
            <a:extLst>
              <a:ext uri="{FF2B5EF4-FFF2-40B4-BE49-F238E27FC236}">
                <a16:creationId xmlns:a16="http://schemas.microsoft.com/office/drawing/2014/main" id="{AEAD8A33-ADEF-2C2F-F0E5-E8378E8678D2}"/>
              </a:ext>
            </a:extLst>
          </p:cNvPr>
          <p:cNvSpPr>
            <a:spLocks noGrp="1"/>
          </p:cNvSpPr>
          <p:nvPr>
            <p:ph type="body" idx="1"/>
          </p:nvPr>
        </p:nvSpPr>
        <p:spPr>
          <a:xfrm>
            <a:off x="481477" y="3546810"/>
            <a:ext cx="6487869" cy="4595809"/>
          </a:xfrm>
        </p:spPr>
        <p:txBody>
          <a:bodyPr/>
          <a:lstStyle/>
          <a:p>
            <a:r>
              <a:rPr lang="en-US" dirty="0"/>
              <a:t>If we look at Dry Chemical compatibility. The FAA did a very detailed test on Non-Fluorinated foams with some benchmarking against a couple of AFFF’s and found most of the NFF’s had some detrimental affect when used in conjunction with Dry Chemical powder. The ANSUL Non-Fluorinated foams where  not launched when this test was carried out so are not listed, The AFFF’s that were benchmarked against the NFF’s were our AFFF products, a MIL spec compliant product as well as our ICAO-C product.</a:t>
            </a:r>
          </a:p>
          <a:p>
            <a:endParaRPr lang="en-US" dirty="0"/>
          </a:p>
          <a:p>
            <a:r>
              <a:rPr lang="en-US" dirty="0"/>
              <a:t>The report provides a commentary on each product and how it was affected when used in conjunction with dry chemical powder. Some products had a significant adverse affect. </a:t>
            </a:r>
          </a:p>
          <a:p>
            <a:r>
              <a:rPr lang="en-US" dirty="0"/>
              <a:t>The full report is 170 pages.</a:t>
            </a:r>
          </a:p>
          <a:p>
            <a:endParaRPr lang="en-US" dirty="0"/>
          </a:p>
          <a:p>
            <a:r>
              <a:rPr lang="en-US" dirty="0">
                <a:solidFill>
                  <a:srgbClr val="FF0000"/>
                </a:solidFill>
              </a:rPr>
              <a:t>RED= Adverse reaction when used with Dry Chemical Powder</a:t>
            </a:r>
            <a:endParaRPr lang="en-AU" dirty="0">
              <a:solidFill>
                <a:srgbClr val="FF0000"/>
              </a:solidFill>
            </a:endParaRPr>
          </a:p>
        </p:txBody>
      </p:sp>
      <p:sp>
        <p:nvSpPr>
          <p:cNvPr id="4" name="Header Placeholder 3">
            <a:extLst>
              <a:ext uri="{FF2B5EF4-FFF2-40B4-BE49-F238E27FC236}">
                <a16:creationId xmlns:a16="http://schemas.microsoft.com/office/drawing/2014/main" id="{E9353DA0-C4F6-6082-AB91-55702757BF17}"/>
              </a:ext>
            </a:extLst>
          </p:cNvPr>
          <p:cNvSpPr>
            <a:spLocks noGrp="1"/>
          </p:cNvSpPr>
          <p:nvPr>
            <p:ph type="hdr" sz="quarter"/>
          </p:nvPr>
        </p:nvSpPr>
        <p:spPr/>
        <p:txBody>
          <a:bodyPr/>
          <a:lstStyle/>
          <a:p>
            <a:pPr>
              <a:defRPr/>
            </a:pPr>
            <a:endParaRPr lang="de-DE"/>
          </a:p>
        </p:txBody>
      </p:sp>
      <p:sp>
        <p:nvSpPr>
          <p:cNvPr id="5" name="Footer Placeholder 4">
            <a:extLst>
              <a:ext uri="{FF2B5EF4-FFF2-40B4-BE49-F238E27FC236}">
                <a16:creationId xmlns:a16="http://schemas.microsoft.com/office/drawing/2014/main" id="{E4FE1632-B7A5-A408-AC96-DC3C5AD63D1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3A46626-A57E-A7B4-B12B-E7A50C6ECB93}"/>
              </a:ext>
            </a:extLst>
          </p:cNvPr>
          <p:cNvSpPr>
            <a:spLocks noGrp="1"/>
          </p:cNvSpPr>
          <p:nvPr>
            <p:ph type="sldNum" sz="quarter" idx="5"/>
          </p:nvPr>
        </p:nvSpPr>
        <p:spPr/>
        <p:txBody>
          <a:bodyPr/>
          <a:lstStyle/>
          <a:p>
            <a:fld id="{90D93DA3-2A01-4D17-B1E9-D362EE71B141}" type="slidenum">
              <a:rPr lang="en-GB" smtClean="0"/>
              <a:pPr/>
              <a:t>16</a:t>
            </a:fld>
            <a:endParaRPr lang="en-GB"/>
          </a:p>
        </p:txBody>
      </p:sp>
    </p:spTree>
    <p:extLst>
      <p:ext uri="{BB962C8B-B14F-4D97-AF65-F5344CB8AC3E}">
        <p14:creationId xmlns:p14="http://schemas.microsoft.com/office/powerpoint/2010/main" val="3420055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AAAF-70FD-946D-EC9F-739112F09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E4382-B569-B15D-5926-328C5E151976}"/>
              </a:ext>
            </a:extLst>
          </p:cNvPr>
          <p:cNvSpPr>
            <a:spLocks noGrp="1" noRot="1" noChangeAspect="1"/>
          </p:cNvSpPr>
          <p:nvPr>
            <p:ph type="sldImg"/>
          </p:nvPr>
        </p:nvSpPr>
        <p:spPr>
          <a:xfrm>
            <a:off x="1662113" y="434975"/>
            <a:ext cx="4776787" cy="2686050"/>
          </a:xfrm>
        </p:spPr>
      </p:sp>
      <p:sp>
        <p:nvSpPr>
          <p:cNvPr id="3" name="Notes Placeholder 2">
            <a:extLst>
              <a:ext uri="{FF2B5EF4-FFF2-40B4-BE49-F238E27FC236}">
                <a16:creationId xmlns:a16="http://schemas.microsoft.com/office/drawing/2014/main" id="{8CFA7E80-B8EE-98B5-1E20-4FD9D0F5EACC}"/>
              </a:ext>
            </a:extLst>
          </p:cNvPr>
          <p:cNvSpPr>
            <a:spLocks noGrp="1"/>
          </p:cNvSpPr>
          <p:nvPr>
            <p:ph type="body" idx="1"/>
          </p:nvPr>
        </p:nvSpPr>
        <p:spPr>
          <a:xfrm>
            <a:off x="481477" y="3546810"/>
            <a:ext cx="6487869" cy="4595809"/>
          </a:xfrm>
        </p:spPr>
        <p:txBody>
          <a:bodyPr/>
          <a:lstStyle/>
          <a:p>
            <a:r>
              <a:rPr lang="en-US" dirty="0"/>
              <a:t>If we look at Dry Chemical compatibility. The FAA did a very detailed test on Non-Fluorinated foams with some benchmarking against a couple of AFFF’s and found most of the NFF’s had some detrimental affect when used in conjunction with Dry Chemical powder. The ANSUL Non-Fluorinated foams where  not launched when this test was carried out so are not listed, The AFFF’s that were benchmarked against the NFF’s were our AFFF products, a MIL spec compliant product as well as our ICAO-C product.</a:t>
            </a:r>
          </a:p>
          <a:p>
            <a:endParaRPr lang="en-US" dirty="0"/>
          </a:p>
          <a:p>
            <a:r>
              <a:rPr lang="en-US" dirty="0"/>
              <a:t>The report provides a commentary on each product and how it was affected when used in conjunction with dry chemical powder. Some products had a significant adverse affect. </a:t>
            </a:r>
          </a:p>
          <a:p>
            <a:r>
              <a:rPr lang="en-US" dirty="0"/>
              <a:t>The full report is 170 pages.</a:t>
            </a:r>
          </a:p>
          <a:p>
            <a:endParaRPr lang="en-US" dirty="0"/>
          </a:p>
          <a:p>
            <a:r>
              <a:rPr lang="en-US" dirty="0">
                <a:solidFill>
                  <a:srgbClr val="FF0000"/>
                </a:solidFill>
              </a:rPr>
              <a:t>RED= Adverse reaction when used with Dry Chemical Powder</a:t>
            </a:r>
            <a:endParaRPr lang="en-AU" dirty="0">
              <a:solidFill>
                <a:srgbClr val="FF0000"/>
              </a:solidFill>
            </a:endParaRPr>
          </a:p>
        </p:txBody>
      </p:sp>
      <p:sp>
        <p:nvSpPr>
          <p:cNvPr id="4" name="Header Placeholder 3">
            <a:extLst>
              <a:ext uri="{FF2B5EF4-FFF2-40B4-BE49-F238E27FC236}">
                <a16:creationId xmlns:a16="http://schemas.microsoft.com/office/drawing/2014/main" id="{69BB19BA-AED7-7A18-D5E4-20750310C776}"/>
              </a:ext>
            </a:extLst>
          </p:cNvPr>
          <p:cNvSpPr>
            <a:spLocks noGrp="1"/>
          </p:cNvSpPr>
          <p:nvPr>
            <p:ph type="hdr" sz="quarter"/>
          </p:nvPr>
        </p:nvSpPr>
        <p:spPr/>
        <p:txBody>
          <a:bodyPr/>
          <a:lstStyle/>
          <a:p>
            <a:pPr>
              <a:defRPr/>
            </a:pPr>
            <a:endParaRPr lang="de-DE"/>
          </a:p>
        </p:txBody>
      </p:sp>
      <p:sp>
        <p:nvSpPr>
          <p:cNvPr id="5" name="Footer Placeholder 4">
            <a:extLst>
              <a:ext uri="{FF2B5EF4-FFF2-40B4-BE49-F238E27FC236}">
                <a16:creationId xmlns:a16="http://schemas.microsoft.com/office/drawing/2014/main" id="{C340D256-8642-6995-985E-764930FB72D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4D6A9F5-8A7D-2D73-8521-D4A5B0142C30}"/>
              </a:ext>
            </a:extLst>
          </p:cNvPr>
          <p:cNvSpPr>
            <a:spLocks noGrp="1"/>
          </p:cNvSpPr>
          <p:nvPr>
            <p:ph type="sldNum" sz="quarter" idx="5"/>
          </p:nvPr>
        </p:nvSpPr>
        <p:spPr/>
        <p:txBody>
          <a:bodyPr/>
          <a:lstStyle/>
          <a:p>
            <a:fld id="{90D93DA3-2A01-4D17-B1E9-D362EE71B141}" type="slidenum">
              <a:rPr lang="en-GB" smtClean="0"/>
              <a:pPr/>
              <a:t>17</a:t>
            </a:fld>
            <a:endParaRPr lang="en-GB"/>
          </a:p>
        </p:txBody>
      </p:sp>
    </p:spTree>
    <p:extLst>
      <p:ext uri="{BB962C8B-B14F-4D97-AF65-F5344CB8AC3E}">
        <p14:creationId xmlns:p14="http://schemas.microsoft.com/office/powerpoint/2010/main" val="101560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354013"/>
            <a:ext cx="5407025" cy="3041650"/>
          </a:xfrm>
        </p:spPr>
      </p:sp>
      <p:sp>
        <p:nvSpPr>
          <p:cNvPr id="3" name="Notes Placeholder 2"/>
          <p:cNvSpPr>
            <a:spLocks noGrp="1"/>
          </p:cNvSpPr>
          <p:nvPr>
            <p:ph type="body" idx="1"/>
          </p:nvPr>
        </p:nvSpPr>
        <p:spPr>
          <a:xfrm>
            <a:off x="1205559" y="3962792"/>
            <a:ext cx="5249907" cy="3041364"/>
          </a:xfrm>
        </p:spPr>
        <p:txBody>
          <a:bodyPr/>
          <a:lstStyle/>
          <a:p>
            <a:r>
              <a:rPr lang="en-US" dirty="0"/>
              <a:t>Our product has only just been launched so was not tested. JCI has carried out its own testing to the MIL Spec standard and confirm that it has passed per the MIL-PRF-32725 test protocol on Jet A fuels with Purple K powder.</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18</a:t>
            </a:fld>
            <a:endParaRPr lang="en-GB"/>
          </a:p>
        </p:txBody>
      </p:sp>
    </p:spTree>
    <p:extLst>
      <p:ext uri="{BB962C8B-B14F-4D97-AF65-F5344CB8AC3E}">
        <p14:creationId xmlns:p14="http://schemas.microsoft.com/office/powerpoint/2010/main" val="4068736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434975"/>
            <a:ext cx="5407025" cy="3041650"/>
          </a:xfrm>
        </p:spPr>
      </p:sp>
      <p:sp>
        <p:nvSpPr>
          <p:cNvPr id="3" name="Notes Placeholder 2"/>
          <p:cNvSpPr>
            <a:spLocks noGrp="1"/>
          </p:cNvSpPr>
          <p:nvPr>
            <p:ph type="body" idx="1"/>
          </p:nvPr>
        </p:nvSpPr>
        <p:spPr>
          <a:xfrm>
            <a:off x="1205560" y="4328411"/>
            <a:ext cx="5060069" cy="1274913"/>
          </a:xfrm>
        </p:spPr>
        <p:txBody>
          <a:bodyPr/>
          <a:lstStyle/>
          <a:p>
            <a:r>
              <a:rPr lang="en-US" dirty="0"/>
              <a:t>Above is the summary of the test, the materials used and the test procedure.</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19</a:t>
            </a:fld>
            <a:endParaRPr lang="en-GB"/>
          </a:p>
        </p:txBody>
      </p:sp>
    </p:spTree>
    <p:extLst>
      <p:ext uri="{BB962C8B-B14F-4D97-AF65-F5344CB8AC3E}">
        <p14:creationId xmlns:p14="http://schemas.microsoft.com/office/powerpoint/2010/main" val="3106785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3938" y="376238"/>
            <a:ext cx="5403850" cy="3040062"/>
          </a:xfrm>
        </p:spPr>
      </p:sp>
      <p:sp>
        <p:nvSpPr>
          <p:cNvPr id="3" name="Notes Placeholder 2"/>
          <p:cNvSpPr>
            <a:spLocks noGrp="1"/>
          </p:cNvSpPr>
          <p:nvPr>
            <p:ph type="body" idx="1"/>
          </p:nvPr>
        </p:nvSpPr>
        <p:spPr>
          <a:xfrm>
            <a:off x="995570" y="3698825"/>
            <a:ext cx="5619916" cy="4753381"/>
          </a:xfrm>
        </p:spPr>
        <p:txBody>
          <a:bodyPr/>
          <a:lstStyle/>
          <a:p>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a:t>
            </a:fld>
            <a:endParaRPr lang="en-GB"/>
          </a:p>
        </p:txBody>
      </p:sp>
    </p:spTree>
    <p:extLst>
      <p:ext uri="{BB962C8B-B14F-4D97-AF65-F5344CB8AC3E}">
        <p14:creationId xmlns:p14="http://schemas.microsoft.com/office/powerpoint/2010/main" val="272838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434975"/>
            <a:ext cx="5407025" cy="3041650"/>
          </a:xfrm>
        </p:spPr>
      </p:sp>
      <p:sp>
        <p:nvSpPr>
          <p:cNvPr id="3" name="Notes Placeholder 2"/>
          <p:cNvSpPr>
            <a:spLocks noGrp="1"/>
          </p:cNvSpPr>
          <p:nvPr>
            <p:ph type="body" idx="1"/>
          </p:nvPr>
        </p:nvSpPr>
        <p:spPr>
          <a:xfrm>
            <a:off x="927652" y="3982140"/>
            <a:ext cx="5735541" cy="3588644"/>
          </a:xfrm>
        </p:spPr>
        <p:txBody>
          <a:bodyPr/>
          <a:lstStyle/>
          <a:p>
            <a:r>
              <a:rPr lang="en-US" dirty="0"/>
              <a:t>When we use our foam through the UNI-86 nozzle we achieved an expansion ratio of 9.5:1 with our foam, so competitor products than need to be used Aspirated only can get a pass with the UNI86 nozzle where they really should only be used Aspirated.</a:t>
            </a:r>
          </a:p>
          <a:p>
            <a:endParaRPr lang="en-US" dirty="0"/>
          </a:p>
          <a:p>
            <a:r>
              <a:rPr lang="en-US" dirty="0"/>
              <a:t>Concern is that this is not consistent with real life equipment such as a non-aspirating nozzle/monitor </a:t>
            </a:r>
          </a:p>
          <a:p>
            <a:r>
              <a:rPr lang="en-US" dirty="0"/>
              <a:t>This is the reason why we did our own test using a lower application rate at a lower expansion ration of 4:1</a:t>
            </a:r>
          </a:p>
          <a:p>
            <a:endParaRPr lang="en-US" dirty="0"/>
          </a:p>
          <a:p>
            <a:r>
              <a:rPr lang="en-US" dirty="0"/>
              <a:t>So what we have found with other independent testing such as the NRL/ Jensen Hughes report,  allot of competitor foam product no longer work well through non-aspirated devices, the ICAO standard mandates testing only with </a:t>
            </a:r>
            <a:r>
              <a:rPr lang="en-US"/>
              <a:t>Aspirated devices</a:t>
            </a:r>
            <a:r>
              <a:rPr lang="en-US" dirty="0"/>
              <a:t>. </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20</a:t>
            </a:fld>
            <a:endParaRPr lang="en-GB"/>
          </a:p>
        </p:txBody>
      </p:sp>
    </p:spTree>
    <p:extLst>
      <p:ext uri="{BB962C8B-B14F-4D97-AF65-F5344CB8AC3E}">
        <p14:creationId xmlns:p14="http://schemas.microsoft.com/office/powerpoint/2010/main" val="2833863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647700"/>
            <a:ext cx="5407025" cy="3041650"/>
          </a:xfrm>
        </p:spPr>
      </p:sp>
      <p:sp>
        <p:nvSpPr>
          <p:cNvPr id="3" name="Notes Placeholder 2"/>
          <p:cNvSpPr>
            <a:spLocks noGrp="1"/>
          </p:cNvSpPr>
          <p:nvPr>
            <p:ph type="body" idx="1"/>
          </p:nvPr>
        </p:nvSpPr>
        <p:spPr>
          <a:xfrm>
            <a:off x="995570" y="4114223"/>
            <a:ext cx="5683526" cy="4643030"/>
          </a:xfrm>
        </p:spPr>
        <p:txBody>
          <a:bodyPr/>
          <a:lstStyle/>
          <a:p>
            <a:r>
              <a:rPr lang="en-US" dirty="0"/>
              <a:t>Loss of the Aqueous film</a:t>
            </a:r>
          </a:p>
          <a:p>
            <a:r>
              <a:rPr lang="en-US" dirty="0"/>
              <a:t>Loss of oleophobic properties with their ability to shed fuel</a:t>
            </a:r>
          </a:p>
          <a:p>
            <a:endParaRPr lang="en-US" dirty="0"/>
          </a:p>
          <a:p>
            <a:r>
              <a:rPr lang="en-US" dirty="0"/>
              <a:t>AFFF has two mechanisms of extinction </a:t>
            </a:r>
          </a:p>
          <a:p>
            <a:pPr marL="285750" indent="-285750">
              <a:buFontTx/>
              <a:buChar char="-"/>
            </a:pPr>
            <a:r>
              <a:rPr lang="en-US" dirty="0"/>
              <a:t>The expanded foam blanket</a:t>
            </a:r>
          </a:p>
          <a:p>
            <a:pPr marL="285750" indent="-285750">
              <a:buFontTx/>
              <a:buChar char="-"/>
            </a:pPr>
            <a:r>
              <a:rPr lang="en-US" dirty="0"/>
              <a:t>The Aqueous film</a:t>
            </a:r>
          </a:p>
          <a:p>
            <a:pPr marL="0" indent="0">
              <a:buFontTx/>
              <a:buNone/>
            </a:pPr>
            <a:r>
              <a:rPr lang="en-US" dirty="0"/>
              <a:t>With Non-</a:t>
            </a:r>
            <a:r>
              <a:rPr lang="en-US" dirty="0" err="1"/>
              <a:t>Flurorinated</a:t>
            </a:r>
            <a:r>
              <a:rPr lang="en-US" dirty="0"/>
              <a:t> foams we have removed the Aqueous Film, so the quality of the Expanded Foam is now critical for foam performance.  Some manufactures have now found the need greater expansion to achieve the same performance</a:t>
            </a:r>
            <a:endParaRPr lang="en-AU"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21</a:t>
            </a:fld>
            <a:endParaRPr lang="en-GB"/>
          </a:p>
        </p:txBody>
      </p:sp>
    </p:spTree>
    <p:extLst>
      <p:ext uri="{BB962C8B-B14F-4D97-AF65-F5344CB8AC3E}">
        <p14:creationId xmlns:p14="http://schemas.microsoft.com/office/powerpoint/2010/main" val="3340691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850900"/>
            <a:ext cx="5407025" cy="3041650"/>
          </a:xfrm>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22</a:t>
            </a:fld>
            <a:endParaRPr lang="en-GB"/>
          </a:p>
        </p:txBody>
      </p:sp>
    </p:spTree>
    <p:extLst>
      <p:ext uri="{BB962C8B-B14F-4D97-AF65-F5344CB8AC3E}">
        <p14:creationId xmlns:p14="http://schemas.microsoft.com/office/powerpoint/2010/main" val="134012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647700"/>
            <a:ext cx="5407025" cy="3041650"/>
          </a:xfrm>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23</a:t>
            </a:fld>
            <a:endParaRPr lang="en-GB"/>
          </a:p>
        </p:txBody>
      </p:sp>
    </p:spTree>
    <p:extLst>
      <p:ext uri="{BB962C8B-B14F-4D97-AF65-F5344CB8AC3E}">
        <p14:creationId xmlns:p14="http://schemas.microsoft.com/office/powerpoint/2010/main" val="3071410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3475" y="795338"/>
            <a:ext cx="5376863" cy="3024187"/>
          </a:xfrm>
        </p:spPr>
      </p:sp>
      <p:sp>
        <p:nvSpPr>
          <p:cNvPr id="3" name="Notes Placeholder 2"/>
          <p:cNvSpPr>
            <a:spLocks noGrp="1"/>
          </p:cNvSpPr>
          <p:nvPr>
            <p:ph type="body" idx="1"/>
          </p:nvPr>
        </p:nvSpPr>
        <p:spPr>
          <a:xfrm>
            <a:off x="674439" y="3969476"/>
            <a:ext cx="6274922" cy="4346190"/>
          </a:xfrm>
        </p:spPr>
        <p:txBody>
          <a:bodyPr/>
          <a:lstStyle/>
          <a:p>
            <a:r>
              <a:rPr lang="en-US" dirty="0"/>
              <a:t>Greenscreen is an independent, non-profit certification standard that promotes the use of PFAS-free and preferred chemicals in products and manufacturing.</a:t>
            </a:r>
          </a:p>
          <a:p>
            <a:r>
              <a:rPr lang="en-US" dirty="0"/>
              <a:t>To get the listing we as a manufacturer need to provide full disclosure of our product, the ingredients, including any impurities</a:t>
            </a:r>
          </a:p>
          <a:p>
            <a:r>
              <a:rPr lang="en-US" dirty="0"/>
              <a:t>It requires analytic testing to ensure products are PFAS free.</a:t>
            </a:r>
          </a:p>
          <a:p>
            <a:r>
              <a:rPr lang="en-US" dirty="0"/>
              <a:t>And it checks against 2000 other chemicals which are of high concern.</a:t>
            </a:r>
          </a:p>
          <a:p>
            <a:endParaRPr lang="en-US" dirty="0"/>
          </a:p>
          <a:p>
            <a:r>
              <a:rPr lang="en-US" dirty="0"/>
              <a:t>So being Greenscreen certified not only confirms the product is PFAS free but also checks against thousands of other chemicals of concern included these others listed</a:t>
            </a:r>
          </a:p>
          <a:p>
            <a:endParaRPr lang="en-US" dirty="0"/>
          </a:p>
        </p:txBody>
      </p:sp>
      <p:sp>
        <p:nvSpPr>
          <p:cNvPr id="4" name="Header Placeholder 3"/>
          <p:cNvSpPr>
            <a:spLocks noGrp="1"/>
          </p:cNvSpPr>
          <p:nvPr>
            <p:ph type="hdr" sz="quarter"/>
          </p:nvPr>
        </p:nvSpPr>
        <p:spPr/>
        <p:txBody>
          <a:bodyPr/>
          <a:lstStyle/>
          <a:p>
            <a:pPr defTabSz="946472">
              <a:defRPr/>
            </a:pPr>
            <a:r>
              <a:rPr lang="en-GB">
                <a:solidFill>
                  <a:srgbClr val="878785"/>
                </a:solidFill>
              </a:rPr>
              <a:t>Header - Use 'Insert &gt;Header &amp; Footer' to modify this text and ‘Apply to all’</a:t>
            </a:r>
            <a:endParaRPr lang="de-DE">
              <a:solidFill>
                <a:srgbClr val="878785"/>
              </a:solidFill>
            </a:endParaRPr>
          </a:p>
        </p:txBody>
      </p:sp>
      <p:sp>
        <p:nvSpPr>
          <p:cNvPr id="5" name="Footer Placeholder 4"/>
          <p:cNvSpPr>
            <a:spLocks noGrp="1"/>
          </p:cNvSpPr>
          <p:nvPr>
            <p:ph type="ftr" sz="quarter" idx="4"/>
          </p:nvPr>
        </p:nvSpPr>
        <p:spPr/>
        <p:txBody>
          <a:bodyPr/>
          <a:lstStyle/>
          <a:p>
            <a:pPr defTabSz="946472">
              <a:defRPr/>
            </a:pPr>
            <a:r>
              <a:rPr lang="en-GB">
                <a:solidFill>
                  <a:prstClr val="black"/>
                </a:solidFill>
              </a:rPr>
              <a:t>Footer - Use 'Insert &gt;Header &amp; Footer' to modify this text and ‘Apply to all’</a:t>
            </a:r>
          </a:p>
        </p:txBody>
      </p:sp>
      <p:sp>
        <p:nvSpPr>
          <p:cNvPr id="6" name="Slide Number Placeholder 5"/>
          <p:cNvSpPr>
            <a:spLocks noGrp="1"/>
          </p:cNvSpPr>
          <p:nvPr>
            <p:ph type="sldNum" sz="quarter" idx="5"/>
          </p:nvPr>
        </p:nvSpPr>
        <p:spPr/>
        <p:txBody>
          <a:bodyPr/>
          <a:lstStyle/>
          <a:p>
            <a:pPr defTabSz="946472">
              <a:defRPr/>
            </a:pPr>
            <a:fld id="{90D93DA3-2A01-4D17-B1E9-D362EE71B141}" type="slidenum">
              <a:rPr lang="en-GB">
                <a:solidFill>
                  <a:prstClr val="black"/>
                </a:solidFill>
              </a:rPr>
              <a:pPr defTabSz="946472">
                <a:defRPr/>
              </a:pPr>
              <a:t>24</a:t>
            </a:fld>
            <a:endParaRPr lang="en-GB">
              <a:solidFill>
                <a:prstClr val="black"/>
              </a:solidFill>
            </a:endParaRPr>
          </a:p>
        </p:txBody>
      </p:sp>
    </p:spTree>
    <p:extLst>
      <p:ext uri="{BB962C8B-B14F-4D97-AF65-F5344CB8AC3E}">
        <p14:creationId xmlns:p14="http://schemas.microsoft.com/office/powerpoint/2010/main" val="3715396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3938" y="546100"/>
            <a:ext cx="5403850" cy="3040063"/>
          </a:xfrm>
        </p:spPr>
      </p:sp>
      <p:sp>
        <p:nvSpPr>
          <p:cNvPr id="3" name="Notes Placeholder 2"/>
          <p:cNvSpPr>
            <a:spLocks noGrp="1"/>
          </p:cNvSpPr>
          <p:nvPr>
            <p:ph type="body" idx="1"/>
          </p:nvPr>
        </p:nvSpPr>
        <p:spPr>
          <a:xfrm>
            <a:off x="1205560" y="4125108"/>
            <a:ext cx="5091873" cy="1888760"/>
          </a:xfrm>
        </p:spPr>
        <p:txBody>
          <a:bodyPr/>
          <a:lstStyle/>
          <a:p>
            <a:endParaRPr lang="en-US" dirty="0"/>
          </a:p>
          <a:p>
            <a:r>
              <a:rPr lang="en-US" dirty="0"/>
              <a:t>JCI Conversions  In Italy Treviso and Verona airports</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25</a:t>
            </a:fld>
            <a:endParaRPr lang="en-GB"/>
          </a:p>
        </p:txBody>
      </p:sp>
    </p:spTree>
    <p:extLst>
      <p:ext uri="{BB962C8B-B14F-4D97-AF65-F5344CB8AC3E}">
        <p14:creationId xmlns:p14="http://schemas.microsoft.com/office/powerpoint/2010/main" val="2675919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434975"/>
            <a:ext cx="5407025" cy="3041650"/>
          </a:xfrm>
        </p:spPr>
      </p:sp>
      <p:sp>
        <p:nvSpPr>
          <p:cNvPr id="3" name="Notes Placeholder 2"/>
          <p:cNvSpPr>
            <a:spLocks noGrp="1"/>
          </p:cNvSpPr>
          <p:nvPr>
            <p:ph type="body" idx="1"/>
          </p:nvPr>
        </p:nvSpPr>
        <p:spPr>
          <a:xfrm>
            <a:off x="927652" y="4203938"/>
            <a:ext cx="5576515" cy="3555721"/>
          </a:xfrm>
        </p:spPr>
        <p:txBody>
          <a:bodyPr/>
          <a:lstStyle/>
          <a:p>
            <a:r>
              <a:rPr lang="en-US" sz="1600" dirty="0">
                <a:solidFill>
                  <a:srgbClr val="152EA9"/>
                </a:solidFill>
              </a:rPr>
              <a:t>ICAO standard is a Pass / Fail test with no other specific side technical or performance requirements</a:t>
            </a:r>
          </a:p>
          <a:p>
            <a:endParaRPr lang="en-US" sz="1000" dirty="0">
              <a:solidFill>
                <a:srgbClr val="152EA9"/>
              </a:solidFill>
            </a:endParaRPr>
          </a:p>
          <a:p>
            <a:r>
              <a:rPr lang="en-US" sz="1600" dirty="0">
                <a:solidFill>
                  <a:srgbClr val="152EA9"/>
                </a:solidFill>
              </a:rPr>
              <a:t> and does not address…</a:t>
            </a:r>
          </a:p>
          <a:p>
            <a:endParaRPr lang="en-US" sz="1600" dirty="0">
              <a:solidFill>
                <a:srgbClr val="152EA9"/>
              </a:solidFill>
            </a:endParaRPr>
          </a:p>
          <a:p>
            <a:r>
              <a:rPr lang="en-US" sz="1600" b="1" dirty="0">
                <a:solidFill>
                  <a:srgbClr val="152EA9"/>
                </a:solidFill>
              </a:rPr>
              <a:t>- Dry chemical compatibility </a:t>
            </a:r>
          </a:p>
          <a:p>
            <a:r>
              <a:rPr lang="en-US" sz="1600" b="1" dirty="0">
                <a:solidFill>
                  <a:srgbClr val="152EA9"/>
                </a:solidFill>
              </a:rPr>
              <a:t>- Expansion – Air and Non-Air Aspirating</a:t>
            </a:r>
          </a:p>
          <a:p>
            <a:r>
              <a:rPr lang="en-US" sz="1600" b="1" dirty="0">
                <a:solidFill>
                  <a:srgbClr val="152EA9"/>
                </a:solidFill>
              </a:rPr>
              <a:t>- Newtonian versus non-Newtonian</a:t>
            </a:r>
          </a:p>
          <a:p>
            <a:r>
              <a:rPr lang="en-US" sz="1600" b="1" dirty="0">
                <a:solidFill>
                  <a:srgbClr val="152EA9"/>
                </a:solidFill>
              </a:rPr>
              <a:t>- Drain Time = longer foam stability</a:t>
            </a:r>
          </a:p>
          <a:p>
            <a:r>
              <a:rPr lang="en-US" sz="1600" b="1" dirty="0">
                <a:solidFill>
                  <a:srgbClr val="152EA9"/>
                </a:solidFill>
              </a:rPr>
              <a:t>- Greenscreen</a:t>
            </a:r>
          </a:p>
          <a:p>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26</a:t>
            </a:fld>
            <a:endParaRPr lang="en-GB"/>
          </a:p>
        </p:txBody>
      </p:sp>
    </p:spTree>
    <p:extLst>
      <p:ext uri="{BB962C8B-B14F-4D97-AF65-F5344CB8AC3E}">
        <p14:creationId xmlns:p14="http://schemas.microsoft.com/office/powerpoint/2010/main" val="1245967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850900"/>
            <a:ext cx="5407025" cy="3041650"/>
          </a:xfrm>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27</a:t>
            </a:fld>
            <a:endParaRPr lang="en-GB"/>
          </a:p>
        </p:txBody>
      </p:sp>
    </p:spTree>
    <p:extLst>
      <p:ext uri="{BB962C8B-B14F-4D97-AF65-F5344CB8AC3E}">
        <p14:creationId xmlns:p14="http://schemas.microsoft.com/office/powerpoint/2010/main" val="46341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47700"/>
            <a:ext cx="5407025" cy="3041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81390">
              <a:defRPr/>
            </a:pPr>
            <a:fld id="{0A47ECD8-91C0-4433-B8EC-1906135F044B}" type="slidenum">
              <a:rPr lang="fr-FR">
                <a:solidFill>
                  <a:prstClr val="black"/>
                </a:solidFill>
              </a:rPr>
              <a:pPr defTabSz="881390">
                <a:defRPr/>
              </a:pPr>
              <a:t>3</a:t>
            </a:fld>
            <a:endParaRPr lang="fr-FR">
              <a:solidFill>
                <a:prstClr val="black"/>
              </a:solidFill>
            </a:endParaRPr>
          </a:p>
        </p:txBody>
      </p:sp>
      <p:sp>
        <p:nvSpPr>
          <p:cNvPr id="5" name="Footer Placeholder 4">
            <a:extLst>
              <a:ext uri="{FF2B5EF4-FFF2-40B4-BE49-F238E27FC236}">
                <a16:creationId xmlns:a16="http://schemas.microsoft.com/office/drawing/2014/main" id="{214AB00B-9F00-65E3-07BD-D10DA79697F5}"/>
              </a:ext>
            </a:extLst>
          </p:cNvPr>
          <p:cNvSpPr>
            <a:spLocks noGrp="1"/>
          </p:cNvSpPr>
          <p:nvPr>
            <p:ph type="ftr" sz="quarter" idx="4"/>
          </p:nvPr>
        </p:nvSpPr>
        <p:spPr/>
        <p:txBody>
          <a:bodyPr/>
          <a:lstStyle/>
          <a:p>
            <a:pPr defTabSz="881390">
              <a:defRPr/>
            </a:pPr>
            <a:endParaRPr lang="en-GB">
              <a:solidFill>
                <a:prstClr val="black"/>
              </a:solidFill>
            </a:endParaRPr>
          </a:p>
        </p:txBody>
      </p:sp>
      <p:sp>
        <p:nvSpPr>
          <p:cNvPr id="6" name="Header Placeholder 5">
            <a:extLst>
              <a:ext uri="{FF2B5EF4-FFF2-40B4-BE49-F238E27FC236}">
                <a16:creationId xmlns:a16="http://schemas.microsoft.com/office/drawing/2014/main" id="{BFB99341-1CDE-56D2-FE99-0EF3F78C5F3C}"/>
              </a:ext>
            </a:extLst>
          </p:cNvPr>
          <p:cNvSpPr>
            <a:spLocks noGrp="1"/>
          </p:cNvSpPr>
          <p:nvPr>
            <p:ph type="hdr" sz="quarter"/>
          </p:nvPr>
        </p:nvSpPr>
        <p:spPr/>
        <p:txBody>
          <a:bodyPr/>
          <a:lstStyle/>
          <a:p>
            <a:pPr defTabSz="881390">
              <a:defRPr/>
            </a:pPr>
            <a:endParaRPr lang="de-DE">
              <a:solidFill>
                <a:srgbClr val="878785"/>
              </a:solidFill>
            </a:endParaRPr>
          </a:p>
        </p:txBody>
      </p:sp>
    </p:spTree>
    <p:extLst>
      <p:ext uri="{BB962C8B-B14F-4D97-AF65-F5344CB8AC3E}">
        <p14:creationId xmlns:p14="http://schemas.microsoft.com/office/powerpoint/2010/main" val="157389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968375"/>
            <a:ext cx="6540500" cy="36798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4</a:t>
            </a:fld>
            <a:endParaRPr lang="en-GB"/>
          </a:p>
        </p:txBody>
      </p:sp>
    </p:spTree>
    <p:extLst>
      <p:ext uri="{BB962C8B-B14F-4D97-AF65-F5344CB8AC3E}">
        <p14:creationId xmlns:p14="http://schemas.microsoft.com/office/powerpoint/2010/main" val="28297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1900" y="434975"/>
            <a:ext cx="5407025" cy="3041650"/>
          </a:xfrm>
        </p:spPr>
      </p:sp>
      <p:sp>
        <p:nvSpPr>
          <p:cNvPr id="3" name="Notes Placeholder 2"/>
          <p:cNvSpPr>
            <a:spLocks noGrp="1"/>
          </p:cNvSpPr>
          <p:nvPr>
            <p:ph type="body" idx="1"/>
          </p:nvPr>
        </p:nvSpPr>
        <p:spPr>
          <a:xfrm>
            <a:off x="1205558" y="4045096"/>
            <a:ext cx="5459895" cy="4171056"/>
          </a:xfrm>
        </p:spPr>
        <p:txBody>
          <a:bodyPr/>
          <a:lstStyle/>
          <a:p>
            <a:r>
              <a:rPr lang="en-US" dirty="0"/>
              <a:t>Fire Fighting foams are regulated on Airport use by the ICAO standard</a:t>
            </a:r>
          </a:p>
          <a:p>
            <a:r>
              <a:rPr lang="en-US" dirty="0"/>
              <a:t>Global regulation :</a:t>
            </a:r>
          </a:p>
          <a:p>
            <a:r>
              <a:rPr lang="en-US" dirty="0"/>
              <a:t>ICAO Doc 9137 ‘Airport services manual Part 1 – Rescue and Firefighting Edition 2015</a:t>
            </a:r>
          </a:p>
          <a:p>
            <a:endParaRPr lang="en-US" dirty="0"/>
          </a:p>
          <a:p>
            <a:r>
              <a:rPr lang="en-US" dirty="0"/>
              <a:t>Airports are classified in 10 categories based on the dimensions of the landing aircraft.</a:t>
            </a:r>
          </a:p>
          <a:p>
            <a:r>
              <a:rPr lang="en-US" dirty="0"/>
              <a:t>The relevant category has implications further on in the standard for fire protection equipment</a:t>
            </a:r>
          </a:p>
          <a:p>
            <a:endParaRPr lang="en-US" dirty="0"/>
          </a:p>
          <a:p>
            <a:r>
              <a:rPr lang="en-US" dirty="0"/>
              <a:t>The acronym ARFF – stands for Airport Rescue &amp; Fire Fighting </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5</a:t>
            </a:fld>
            <a:endParaRPr lang="en-GB"/>
          </a:p>
        </p:txBody>
      </p:sp>
    </p:spTree>
    <p:extLst>
      <p:ext uri="{BB962C8B-B14F-4D97-AF65-F5344CB8AC3E}">
        <p14:creationId xmlns:p14="http://schemas.microsoft.com/office/powerpoint/2010/main" val="229798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376238"/>
            <a:ext cx="4783138" cy="2690812"/>
          </a:xfrm>
        </p:spPr>
      </p:sp>
      <p:sp>
        <p:nvSpPr>
          <p:cNvPr id="3" name="Notes Placeholder 2"/>
          <p:cNvSpPr>
            <a:spLocks noGrp="1"/>
          </p:cNvSpPr>
          <p:nvPr>
            <p:ph type="body" idx="1"/>
          </p:nvPr>
        </p:nvSpPr>
        <p:spPr>
          <a:xfrm>
            <a:off x="254838" y="3336985"/>
            <a:ext cx="6678700" cy="5052261"/>
          </a:xfrm>
        </p:spPr>
        <p:txBody>
          <a:bodyPr/>
          <a:lstStyle/>
          <a:p>
            <a:r>
              <a:rPr lang="en-US" sz="1500" dirty="0"/>
              <a:t>Fire fighting foams Crash trucks are regulated on Airport use by the ICOA standard.</a:t>
            </a:r>
          </a:p>
          <a:p>
            <a:r>
              <a:rPr lang="en-US" sz="1500" dirty="0"/>
              <a:t>Airport category drives Extinguishing Agent (both Foam and Dry Chemical powder) volumes and stocks replacement.</a:t>
            </a:r>
          </a:p>
          <a:p>
            <a:r>
              <a:rPr lang="en-US" sz="1500" dirty="0"/>
              <a:t>ICAO standard is classifying foams into 3 performance category A-B-C ( C being the highest). We don’t see ICAO-A used anymore, ICAO-B still the most common globally, but starting to see more interest in C.</a:t>
            </a:r>
          </a:p>
          <a:p>
            <a:endParaRPr lang="en-US" sz="800" dirty="0"/>
          </a:p>
          <a:p>
            <a:r>
              <a:rPr lang="en-US" sz="1500" dirty="0"/>
              <a:t>Above table gives the performance requirements based on the different levels, with the prescribed nozzle pressures, application rates, and pan fire size. Extinguishing time is to be less than 60 seconds</a:t>
            </a:r>
          </a:p>
          <a:p>
            <a:endParaRPr lang="en-US" sz="800" dirty="0"/>
          </a:p>
          <a:p>
            <a:r>
              <a:rPr lang="en-US" sz="1500" dirty="0"/>
              <a:t>Table 2-3 gives the minimum amounts of extinguishing agents, based on the airport category required to obtain a one minute control time in the practical critical area, and the quantity of extinguishing agents which are required for continued control of the fire thereafter.</a:t>
            </a:r>
          </a:p>
          <a:p>
            <a:endParaRPr lang="en-US" sz="1500" dirty="0"/>
          </a:p>
          <a:p>
            <a:r>
              <a:rPr lang="en-US" sz="1500" dirty="0"/>
              <a:t>80% of the market is ICAO-B classification</a:t>
            </a:r>
            <a:endParaRPr lang="en-AU" sz="1500"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6</a:t>
            </a:fld>
            <a:endParaRPr lang="en-GB"/>
          </a:p>
        </p:txBody>
      </p:sp>
    </p:spTree>
    <p:extLst>
      <p:ext uri="{BB962C8B-B14F-4D97-AF65-F5344CB8AC3E}">
        <p14:creationId xmlns:p14="http://schemas.microsoft.com/office/powerpoint/2010/main" val="355049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371475"/>
            <a:ext cx="5407025" cy="3041650"/>
          </a:xfrm>
        </p:spPr>
      </p:sp>
      <p:sp>
        <p:nvSpPr>
          <p:cNvPr id="3" name="Notes Placeholder 2"/>
          <p:cNvSpPr>
            <a:spLocks noGrp="1"/>
          </p:cNvSpPr>
          <p:nvPr>
            <p:ph type="body" idx="1"/>
          </p:nvPr>
        </p:nvSpPr>
        <p:spPr>
          <a:xfrm>
            <a:off x="927653" y="3841359"/>
            <a:ext cx="5894567" cy="3713684"/>
          </a:xfrm>
        </p:spPr>
        <p:txBody>
          <a:bodyPr/>
          <a:lstStyle/>
          <a:p>
            <a:r>
              <a:rPr lang="en-US" dirty="0"/>
              <a:t>The ICAO standard dictates the different minimum application rates   8.2 L/min/m2 for Level A, 5.5 for B and 3.75 for level C</a:t>
            </a:r>
          </a:p>
          <a:p>
            <a:r>
              <a:rPr lang="en-US" dirty="0"/>
              <a:t>And the maximum qty of extinguishing agent based on the largest aircraft dimension</a:t>
            </a:r>
          </a:p>
          <a:p>
            <a:endParaRPr lang="en-US" dirty="0"/>
          </a:p>
          <a:p>
            <a:r>
              <a:rPr lang="en-US" dirty="0"/>
              <a:t>The standard requires a reserve supply of foam concentrate equivalent to 200% of the quantities identified in Teable2-3</a:t>
            </a:r>
          </a:p>
          <a:p>
            <a:r>
              <a:rPr lang="en-US" dirty="0"/>
              <a:t>(Previous slide)</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7</a:t>
            </a:fld>
            <a:endParaRPr lang="en-GB"/>
          </a:p>
        </p:txBody>
      </p:sp>
    </p:spTree>
    <p:extLst>
      <p:ext uri="{BB962C8B-B14F-4D97-AF65-F5344CB8AC3E}">
        <p14:creationId xmlns:p14="http://schemas.microsoft.com/office/powerpoint/2010/main" val="871297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9688" y="376238"/>
            <a:ext cx="4830762" cy="2717800"/>
          </a:xfrm>
        </p:spPr>
      </p:sp>
      <p:sp>
        <p:nvSpPr>
          <p:cNvPr id="3" name="Notes Placeholder 2"/>
          <p:cNvSpPr>
            <a:spLocks noGrp="1"/>
          </p:cNvSpPr>
          <p:nvPr>
            <p:ph type="body" idx="1"/>
          </p:nvPr>
        </p:nvSpPr>
        <p:spPr>
          <a:xfrm>
            <a:off x="842839" y="3386169"/>
            <a:ext cx="5820355" cy="4546627"/>
          </a:xfrm>
        </p:spPr>
        <p:txBody>
          <a:bodyPr/>
          <a:lstStyle/>
          <a:p>
            <a:r>
              <a:rPr lang="en-US" dirty="0"/>
              <a:t>The ICAO standard also covers the Heliport use under the document 9261 </a:t>
            </a:r>
          </a:p>
          <a:p>
            <a:r>
              <a:rPr lang="en-US" dirty="0"/>
              <a:t>Fire Fighting foams system design for heliports are regulated by many standards ICAO, CAP437, NFPA 18…</a:t>
            </a:r>
          </a:p>
          <a:p>
            <a:endParaRPr lang="en-US" sz="800" dirty="0"/>
          </a:p>
          <a:p>
            <a:r>
              <a:rPr lang="en-US" dirty="0"/>
              <a:t>ICAO Doc 9261 ‘Heliport Manual’ prescribes the minimum application rates based on the Aircraft overall length</a:t>
            </a:r>
          </a:p>
          <a:p>
            <a:r>
              <a:rPr lang="en-US" dirty="0"/>
              <a:t>Depending on the category H1 H2 H3, table 6.4 gives us the performance requirements we need to achieve </a:t>
            </a:r>
          </a:p>
          <a:p>
            <a:r>
              <a:rPr lang="en-US" dirty="0"/>
              <a:t>Critical Area,  Application rate in LPM/min/M2</a:t>
            </a:r>
          </a:p>
          <a:p>
            <a:r>
              <a:rPr lang="en-US" dirty="0"/>
              <a:t>Discharge rate for the foam solution and the amount of water required</a:t>
            </a:r>
          </a:p>
          <a:p>
            <a:endParaRPr lang="en-US" dirty="0"/>
          </a:p>
          <a:p>
            <a:r>
              <a:rPr lang="en-US" dirty="0"/>
              <a:t>International Airports for ARFF do not use Sea Water – So should not be an issue</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8</a:t>
            </a:fld>
            <a:endParaRPr lang="en-GB"/>
          </a:p>
        </p:txBody>
      </p:sp>
    </p:spTree>
    <p:extLst>
      <p:ext uri="{BB962C8B-B14F-4D97-AF65-F5344CB8AC3E}">
        <p14:creationId xmlns:p14="http://schemas.microsoft.com/office/powerpoint/2010/main" val="3314271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242888"/>
            <a:ext cx="5407025" cy="3041650"/>
          </a:xfrm>
        </p:spPr>
      </p:sp>
      <p:sp>
        <p:nvSpPr>
          <p:cNvPr id="3" name="Notes Placeholder 2"/>
          <p:cNvSpPr>
            <a:spLocks noGrp="1"/>
          </p:cNvSpPr>
          <p:nvPr>
            <p:ph type="body" idx="1"/>
          </p:nvPr>
        </p:nvSpPr>
        <p:spPr>
          <a:xfrm>
            <a:off x="863139" y="3549199"/>
            <a:ext cx="5592327" cy="4084542"/>
          </a:xfrm>
        </p:spPr>
        <p:txBody>
          <a:bodyPr/>
          <a:lstStyle/>
          <a:p>
            <a:r>
              <a:rPr lang="en-US" dirty="0"/>
              <a:t>For a typical airport we have several risks that we supply systems for </a:t>
            </a:r>
          </a:p>
          <a:p>
            <a:pPr marL="275434" indent="-275434">
              <a:buFontTx/>
              <a:buChar char="-"/>
            </a:pPr>
            <a:r>
              <a:rPr lang="en-US" dirty="0"/>
              <a:t>Hangar protection with overhead sprinklers or deluge systems, typically foam based. Foam systems to the underwing.</a:t>
            </a:r>
          </a:p>
          <a:p>
            <a:pPr marL="275434" indent="-275434">
              <a:buFontTx/>
              <a:buChar char="-"/>
            </a:pPr>
            <a:r>
              <a:rPr lang="en-US" dirty="0"/>
              <a:t>The fuel farm with foam systems to the tank for in tank surface application, protection to the surrounding bunds</a:t>
            </a:r>
          </a:p>
          <a:p>
            <a:pPr marL="275434" indent="-275434">
              <a:buFontTx/>
              <a:buChar char="-"/>
            </a:pPr>
            <a:r>
              <a:rPr lang="en-US" dirty="0"/>
              <a:t>The fire station itself, the terminal, systems that you would see for a commercial building</a:t>
            </a:r>
          </a:p>
          <a:p>
            <a:pPr marL="275434" indent="-275434">
              <a:buFontTx/>
              <a:buChar char="-"/>
            </a:pPr>
            <a:r>
              <a:rPr lang="en-US" dirty="0"/>
              <a:t>But topic today is more on the foam agent used on the Crash Rescue Vehicles</a:t>
            </a:r>
          </a:p>
          <a:p>
            <a:endParaRPr lang="en-US" dirty="0"/>
          </a:p>
          <a:p>
            <a:r>
              <a:rPr lang="en-US" dirty="0"/>
              <a:t>Schiphol Airport in Amsterdam</a:t>
            </a:r>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9</a:t>
            </a:fld>
            <a:endParaRPr lang="en-GB"/>
          </a:p>
        </p:txBody>
      </p:sp>
    </p:spTree>
    <p:extLst>
      <p:ext uri="{BB962C8B-B14F-4D97-AF65-F5344CB8AC3E}">
        <p14:creationId xmlns:p14="http://schemas.microsoft.com/office/powerpoint/2010/main" val="1207073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11.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0" y="1406539"/>
            <a:ext cx="12192000" cy="5451462"/>
          </a:xfrm>
          <a:noFill/>
        </p:spPr>
        <p:txBody>
          <a:body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63" name="Graphic 17">
            <a:extLst>
              <a:ext uri="{FF2B5EF4-FFF2-40B4-BE49-F238E27FC236}">
                <a16:creationId xmlns:a16="http://schemas.microsoft.com/office/drawing/2014/main" id="{AB1F626B-2B3E-1917-95A4-8144300CF40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4" name="Graphic 17">
              <a:extLst>
                <a:ext uri="{FF2B5EF4-FFF2-40B4-BE49-F238E27FC236}">
                  <a16:creationId xmlns:a16="http://schemas.microsoft.com/office/drawing/2014/main" id="{F03D966A-CB83-37B4-33C6-4CCF37BB993D}"/>
                </a:ext>
              </a:extLst>
            </p:cNvPr>
            <p:cNvGrpSpPr/>
            <p:nvPr/>
          </p:nvGrpSpPr>
          <p:grpSpPr>
            <a:xfrm>
              <a:off x="3994150" y="3289300"/>
              <a:ext cx="2355593" cy="276140"/>
              <a:chOff x="3994150" y="3289300"/>
              <a:chExt cx="2355593" cy="276140"/>
            </a:xfrm>
            <a:grpFill/>
          </p:grpSpPr>
          <p:sp>
            <p:nvSpPr>
              <p:cNvPr id="105" name="Freeform 104">
                <a:extLst>
                  <a:ext uri="{FF2B5EF4-FFF2-40B4-BE49-F238E27FC236}">
                    <a16:creationId xmlns:a16="http://schemas.microsoft.com/office/drawing/2014/main" id="{4BBA4497-5AEA-5592-BA0E-EF5D1828C653}"/>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106" name="Freeform 105">
                <a:extLst>
                  <a:ext uri="{FF2B5EF4-FFF2-40B4-BE49-F238E27FC236}">
                    <a16:creationId xmlns:a16="http://schemas.microsoft.com/office/drawing/2014/main" id="{351547DA-071E-384D-42BB-D971251DFBCC}"/>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107" name="Freeform 106">
                <a:extLst>
                  <a:ext uri="{FF2B5EF4-FFF2-40B4-BE49-F238E27FC236}">
                    <a16:creationId xmlns:a16="http://schemas.microsoft.com/office/drawing/2014/main" id="{FEF9A094-964A-E9D3-9F8D-008C562701C5}"/>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08" name="Freeform 107">
                <a:extLst>
                  <a:ext uri="{FF2B5EF4-FFF2-40B4-BE49-F238E27FC236}">
                    <a16:creationId xmlns:a16="http://schemas.microsoft.com/office/drawing/2014/main" id="{6829D8F6-89A7-4458-6B3A-E23D7E7CE8DC}"/>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109" name="Freeform 108">
                <a:extLst>
                  <a:ext uri="{FF2B5EF4-FFF2-40B4-BE49-F238E27FC236}">
                    <a16:creationId xmlns:a16="http://schemas.microsoft.com/office/drawing/2014/main" id="{54074AD7-B8A3-B6F9-85DB-93C3D9F437D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110" name="Freeform 109">
                <a:extLst>
                  <a:ext uri="{FF2B5EF4-FFF2-40B4-BE49-F238E27FC236}">
                    <a16:creationId xmlns:a16="http://schemas.microsoft.com/office/drawing/2014/main" id="{760F0D86-D5F3-ACB0-C58B-89B60A55B6E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111" name="Freeform 110">
                <a:extLst>
                  <a:ext uri="{FF2B5EF4-FFF2-40B4-BE49-F238E27FC236}">
                    <a16:creationId xmlns:a16="http://schemas.microsoft.com/office/drawing/2014/main" id="{890C0A73-6876-39EC-6394-F4D2B6A682B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12" name="Freeform 111">
                <a:extLst>
                  <a:ext uri="{FF2B5EF4-FFF2-40B4-BE49-F238E27FC236}">
                    <a16:creationId xmlns:a16="http://schemas.microsoft.com/office/drawing/2014/main" id="{A48868D1-A915-45F4-A218-419DFB9C8A75}"/>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113" name="Freeform 112">
                <a:extLst>
                  <a:ext uri="{FF2B5EF4-FFF2-40B4-BE49-F238E27FC236}">
                    <a16:creationId xmlns:a16="http://schemas.microsoft.com/office/drawing/2014/main" id="{E211E5CE-5D6E-4590-B30F-737EA17C7096}"/>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114" name="Freeform 113">
                <a:extLst>
                  <a:ext uri="{FF2B5EF4-FFF2-40B4-BE49-F238E27FC236}">
                    <a16:creationId xmlns:a16="http://schemas.microsoft.com/office/drawing/2014/main" id="{DFC85C25-4A5B-B815-2F18-8D38EEB31BB6}"/>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15" name="Freeform 114">
                <a:extLst>
                  <a:ext uri="{FF2B5EF4-FFF2-40B4-BE49-F238E27FC236}">
                    <a16:creationId xmlns:a16="http://schemas.microsoft.com/office/drawing/2014/main" id="{C1D05752-8549-F1BE-1BAD-06A9DFA6E1AC}"/>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116" name="Freeform 115">
                <a:extLst>
                  <a:ext uri="{FF2B5EF4-FFF2-40B4-BE49-F238E27FC236}">
                    <a16:creationId xmlns:a16="http://schemas.microsoft.com/office/drawing/2014/main" id="{0AB570E6-0954-DFB9-59F2-7AFC6B596F8D}"/>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117" name="Freeform 116">
                <a:extLst>
                  <a:ext uri="{FF2B5EF4-FFF2-40B4-BE49-F238E27FC236}">
                    <a16:creationId xmlns:a16="http://schemas.microsoft.com/office/drawing/2014/main" id="{DCFC7D98-343F-5A9F-B2A7-0B64A838FD14}"/>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118" name="Freeform 117">
                <a:extLst>
                  <a:ext uri="{FF2B5EF4-FFF2-40B4-BE49-F238E27FC236}">
                    <a16:creationId xmlns:a16="http://schemas.microsoft.com/office/drawing/2014/main" id="{685D4489-C858-97F3-64ED-B5442EA565B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93" name="Graphic 17">
              <a:extLst>
                <a:ext uri="{FF2B5EF4-FFF2-40B4-BE49-F238E27FC236}">
                  <a16:creationId xmlns:a16="http://schemas.microsoft.com/office/drawing/2014/main" id="{203CA0CC-16E2-3402-A269-487056890B67}"/>
                </a:ext>
              </a:extLst>
            </p:cNvPr>
            <p:cNvGrpSpPr/>
            <p:nvPr/>
          </p:nvGrpSpPr>
          <p:grpSpPr>
            <a:xfrm>
              <a:off x="6465963" y="3289300"/>
              <a:ext cx="1730364" cy="282193"/>
              <a:chOff x="6465963" y="3289300"/>
              <a:chExt cx="1730364" cy="282193"/>
            </a:xfrm>
            <a:grpFill/>
          </p:grpSpPr>
          <p:sp>
            <p:nvSpPr>
              <p:cNvPr id="94" name="Freeform 93">
                <a:extLst>
                  <a:ext uri="{FF2B5EF4-FFF2-40B4-BE49-F238E27FC236}">
                    <a16:creationId xmlns:a16="http://schemas.microsoft.com/office/drawing/2014/main" id="{129F6DEE-D53D-B73A-7B67-0B9E13581D6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95" name="Freeform 94">
                <a:extLst>
                  <a:ext uri="{FF2B5EF4-FFF2-40B4-BE49-F238E27FC236}">
                    <a16:creationId xmlns:a16="http://schemas.microsoft.com/office/drawing/2014/main" id="{C9FE5CFD-69DD-1289-96EA-9609DB673D30}"/>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96" name="Freeform 95">
                <a:extLst>
                  <a:ext uri="{FF2B5EF4-FFF2-40B4-BE49-F238E27FC236}">
                    <a16:creationId xmlns:a16="http://schemas.microsoft.com/office/drawing/2014/main" id="{F8E61634-9F43-9D62-8898-8561F6F6346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97" name="Freeform 96">
                <a:extLst>
                  <a:ext uri="{FF2B5EF4-FFF2-40B4-BE49-F238E27FC236}">
                    <a16:creationId xmlns:a16="http://schemas.microsoft.com/office/drawing/2014/main" id="{72254182-CE66-4BDB-EAE6-BC52C1277189}"/>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98" name="Freeform 97">
                <a:extLst>
                  <a:ext uri="{FF2B5EF4-FFF2-40B4-BE49-F238E27FC236}">
                    <a16:creationId xmlns:a16="http://schemas.microsoft.com/office/drawing/2014/main" id="{D84BABCF-9622-7B11-58FA-664EED692ABF}"/>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99" name="Freeform 98">
                <a:extLst>
                  <a:ext uri="{FF2B5EF4-FFF2-40B4-BE49-F238E27FC236}">
                    <a16:creationId xmlns:a16="http://schemas.microsoft.com/office/drawing/2014/main" id="{004FF60E-219A-BDFD-71ED-5A876EA7D49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00" name="Freeform 99">
                <a:extLst>
                  <a:ext uri="{FF2B5EF4-FFF2-40B4-BE49-F238E27FC236}">
                    <a16:creationId xmlns:a16="http://schemas.microsoft.com/office/drawing/2014/main" id="{E0B45FBE-BD96-1FBB-B779-0866C4520A4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01" name="Freeform 100">
                <a:extLst>
                  <a:ext uri="{FF2B5EF4-FFF2-40B4-BE49-F238E27FC236}">
                    <a16:creationId xmlns:a16="http://schemas.microsoft.com/office/drawing/2014/main" id="{F630B30F-B5AD-7A8B-15A8-B42F0D9466FD}"/>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02" name="Freeform 101">
                <a:extLst>
                  <a:ext uri="{FF2B5EF4-FFF2-40B4-BE49-F238E27FC236}">
                    <a16:creationId xmlns:a16="http://schemas.microsoft.com/office/drawing/2014/main" id="{B24B97D9-B407-7306-3312-638F28834BF7}"/>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03" name="Freeform 102">
                <a:extLst>
                  <a:ext uri="{FF2B5EF4-FFF2-40B4-BE49-F238E27FC236}">
                    <a16:creationId xmlns:a16="http://schemas.microsoft.com/office/drawing/2014/main" id="{98A21CBB-C40C-0A05-FA18-36EE5BCA8CA7}"/>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04" name="Freeform 103">
                <a:extLst>
                  <a:ext uri="{FF2B5EF4-FFF2-40B4-BE49-F238E27FC236}">
                    <a16:creationId xmlns:a16="http://schemas.microsoft.com/office/drawing/2014/main" id="{169ACFD3-18AB-FE19-69FE-3A8E7974E06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A049F9E6-8BA6-AFE1-D5A1-CAAAECB54C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38557828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174D87-39DB-2B73-6759-F472235731B9}"/>
              </a:ext>
            </a:extLst>
          </p:cNvPr>
          <p:cNvSpPr/>
          <p:nvPr userDrawn="1"/>
        </p:nvSpPr>
        <p:spPr>
          <a:xfrm>
            <a:off x="1" y="1219200"/>
            <a:ext cx="12187994" cy="56388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5" name="Title 1">
            <a:extLst>
              <a:ext uri="{FF2B5EF4-FFF2-40B4-BE49-F238E27FC236}">
                <a16:creationId xmlns:a16="http://schemas.microsoft.com/office/drawing/2014/main" id="{DCF85D42-E92D-5BA4-5105-7714CE706F14}"/>
              </a:ext>
            </a:extLst>
          </p:cNvPr>
          <p:cNvSpPr>
            <a:spLocks noGrp="1"/>
          </p:cNvSpPr>
          <p:nvPr>
            <p:ph type="ctrTitle"/>
          </p:nvPr>
        </p:nvSpPr>
        <p:spPr>
          <a:xfrm>
            <a:off x="442913" y="3429000"/>
            <a:ext cx="11306175" cy="1152525"/>
          </a:xfrm>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E72C1F2D-BA53-23BE-B1AF-06B8F257F88C}"/>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67370E09-FD71-697C-DFDB-209CC84594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2" name="Graphic 17">
            <a:extLst>
              <a:ext uri="{FF2B5EF4-FFF2-40B4-BE49-F238E27FC236}">
                <a16:creationId xmlns:a16="http://schemas.microsoft.com/office/drawing/2014/main" id="{203A648B-D86D-889D-0659-F8336B3DE289}"/>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90A93326-3153-94A2-69F9-ED714E4B8886}"/>
                </a:ext>
              </a:extLst>
            </p:cNvPr>
            <p:cNvGrpSpPr/>
            <p:nvPr/>
          </p:nvGrpSpPr>
          <p:grpSpPr>
            <a:xfrm>
              <a:off x="3994150" y="3289300"/>
              <a:ext cx="2355593" cy="276140"/>
              <a:chOff x="3994150" y="3289300"/>
              <a:chExt cx="2355593" cy="276140"/>
            </a:xfrm>
            <a:grpFill/>
          </p:grpSpPr>
          <p:sp>
            <p:nvSpPr>
              <p:cNvPr id="24" name="Freeform 23">
                <a:extLst>
                  <a:ext uri="{FF2B5EF4-FFF2-40B4-BE49-F238E27FC236}">
                    <a16:creationId xmlns:a16="http://schemas.microsoft.com/office/drawing/2014/main" id="{5A17B684-55E9-ED0E-A3BD-03B47FB2DC9C}"/>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50E18322-7D00-D883-977F-F877B7A55A33}"/>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92073611-9379-F0B8-C946-4FCA0343163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20B4F7B7-0F99-5CCB-ACE0-8039DD9BF07C}"/>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9BE0459D-7190-49C8-B1E9-12D1C7EB028C}"/>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21EAA1E7-DDD2-268E-5666-812D5285261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1E1EA3CD-35C1-CDC1-9CD3-C41E056F404A}"/>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937DD570-67D0-98DB-91D7-1D6A1F16281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8C43BA44-F3F1-B049-40B3-682695F1A75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057B7122-BCB5-9E7C-90CD-CBAB92888AD4}"/>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428F664E-A3E3-94CD-0448-0AA6C36314D5}"/>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79DA825D-A79B-EC02-94B0-7B0AE18845FC}"/>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2AC2E9AE-8D39-CDB8-16B7-130F1987D84D}"/>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37451134-17A6-F61C-7250-A7DFDAF97536}"/>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43AD33CB-AA8C-A96C-9BDD-C38DA4E087E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1B72B869-3D16-C1FC-5DB7-EA3F8B4139C0}"/>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924AB1F-0199-7B0B-BE18-969935DD16A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C17B6DD4-6FE1-4DA0-156E-CB86D8398A02}"/>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9C96289-92C2-7F58-FBBD-EE4118E24392}"/>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CAA09B00-4DE7-B236-42A0-643F40913AB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2F50DE04-DE58-BC37-9F25-9A4AFB4F6A1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EAE88145-0D16-50F8-0C98-9A0B9B378A59}"/>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2031349B-9FEC-56DA-28CC-ABB03191141E}"/>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4779240-A8A1-1C28-C696-4EE8BBC9E876}"/>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271CE9C4-53AC-7F44-EDDF-1F182C77BBDF}"/>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06AD7E54-F476-7DBD-EDB7-D75FBF859046}"/>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7" name="Picture 6">
            <a:extLst>
              <a:ext uri="{FF2B5EF4-FFF2-40B4-BE49-F238E27FC236}">
                <a16:creationId xmlns:a16="http://schemas.microsoft.com/office/drawing/2014/main" id="{2FAC7CB7-A80A-FCAA-48E3-B6761F513B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83124171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84B312-63A1-3A01-F5CC-20FADD10C353}"/>
              </a:ext>
            </a:extLst>
          </p:cNvPr>
          <p:cNvSpPr/>
          <p:nvPr userDrawn="1"/>
        </p:nvSpPr>
        <p:spPr>
          <a:xfrm>
            <a:off x="0" y="0"/>
            <a:ext cx="4079875"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4079875" y="-1"/>
            <a:ext cx="8112125" cy="6857999"/>
          </a:xfrm>
          <a:noFill/>
        </p:spPr>
        <p:txBody>
          <a:body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4" y="2734866"/>
            <a:ext cx="3205162" cy="1846659"/>
          </a:xfrm>
        </p:spPr>
        <p:txBody>
          <a:bodyPr anchor="b">
            <a:spAutoFit/>
          </a:bodyPr>
          <a:lstStyle>
            <a:lvl1pPr algn="l">
              <a:defRPr sz="4000" b="1">
                <a:solidFill>
                  <a:schemeClr val="bg1"/>
                </a:solidFill>
              </a:defRPr>
            </a:lvl1pPr>
          </a:lstStyle>
          <a:p>
            <a:r>
              <a:rPr lang="en-GB"/>
              <a:t>Click to edit Master title style</a:t>
            </a:r>
            <a:endParaRPr lang="en-DK"/>
          </a:p>
        </p:txBody>
      </p:sp>
      <p:pic>
        <p:nvPicPr>
          <p:cNvPr id="4" name="Picture 3">
            <a:extLst>
              <a:ext uri="{FF2B5EF4-FFF2-40B4-BE49-F238E27FC236}">
                <a16:creationId xmlns:a16="http://schemas.microsoft.com/office/drawing/2014/main" id="{6DF341B7-46C6-C8A5-E8C6-CBE351D0DA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338689" y="3338691"/>
            <a:ext cx="6857999" cy="180621"/>
          </a:xfrm>
          <a:prstGeom prst="rect">
            <a:avLst/>
          </a:prstGeom>
        </p:spPr>
      </p:pic>
    </p:spTree>
    <p:extLst>
      <p:ext uri="{BB962C8B-B14F-4D97-AF65-F5344CB8AC3E}">
        <p14:creationId xmlns:p14="http://schemas.microsoft.com/office/powerpoint/2010/main" val="37942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DEFA19-EF80-09C6-71C3-50FAB05C1233}"/>
              </a:ext>
            </a:extLst>
          </p:cNvPr>
          <p:cNvSpPr/>
          <p:nvPr userDrawn="1"/>
        </p:nvSpPr>
        <p:spPr>
          <a:xfrm>
            <a:off x="0" y="1"/>
            <a:ext cx="12192000"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3350419"/>
            <a:ext cx="5653087" cy="1231106"/>
          </a:xfrm>
        </p:spPr>
        <p:txBody>
          <a:bodyPr anchor="b">
            <a:spAutoFit/>
          </a:bodyPr>
          <a:lstStyle>
            <a:lvl1pPr algn="l">
              <a:defRPr sz="4000" b="1">
                <a:solidFill>
                  <a:schemeClr val="bg1"/>
                </a:solidFill>
              </a:defRPr>
            </a:lvl1pPr>
          </a:lstStyle>
          <a:p>
            <a:r>
              <a:rPr lang="en-GB"/>
              <a:t>Click to edit Master title style</a:t>
            </a:r>
            <a:endParaRPr lang="en-DK"/>
          </a:p>
        </p:txBody>
      </p:sp>
      <p:pic>
        <p:nvPicPr>
          <p:cNvPr id="3" name="Picture 2">
            <a:extLst>
              <a:ext uri="{FF2B5EF4-FFF2-40B4-BE49-F238E27FC236}">
                <a16:creationId xmlns:a16="http://schemas.microsoft.com/office/drawing/2014/main" id="{3BE91B44-BCF3-6F14-3AED-DE3BFDF50E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338689" y="3338691"/>
            <a:ext cx="6857999" cy="180621"/>
          </a:xfrm>
          <a:prstGeom prst="rect">
            <a:avLst/>
          </a:prstGeom>
        </p:spPr>
      </p:pic>
    </p:spTree>
    <p:extLst>
      <p:ext uri="{BB962C8B-B14F-4D97-AF65-F5344CB8AC3E}">
        <p14:creationId xmlns:p14="http://schemas.microsoft.com/office/powerpoint/2010/main" val="142073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One Colum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9721850" cy="1908215"/>
          </a:xfrm>
        </p:spPr>
        <p:txBody>
          <a:bodyPr wrap="square">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8" name="Picture 7">
            <a:extLst>
              <a:ext uri="{FF2B5EF4-FFF2-40B4-BE49-F238E27FC236}">
                <a16:creationId xmlns:a16="http://schemas.microsoft.com/office/drawing/2014/main" id="{A7F33971-0E92-274F-A060-6BCC2DECBA8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96877769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lumn and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4892400" cy="1908215"/>
          </a:xfrm>
        </p:spPr>
        <p:txBody>
          <a:bodyPr>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10" name="Picture Placeholder 8">
            <a:extLst>
              <a:ext uri="{FF2B5EF4-FFF2-40B4-BE49-F238E27FC236}">
                <a16:creationId xmlns:a16="http://schemas.microsoft.com/office/drawing/2014/main" id="{7F2681EC-1F9A-713B-DA10-49F6F15367A6}"/>
              </a:ext>
            </a:extLst>
          </p:cNvPr>
          <p:cNvSpPr>
            <a:spLocks noGrp="1"/>
          </p:cNvSpPr>
          <p:nvPr>
            <p:ph type="pic" sz="quarter" idx="10"/>
          </p:nvPr>
        </p:nvSpPr>
        <p:spPr>
          <a:xfrm>
            <a:off x="6096000" y="1268413"/>
            <a:ext cx="5653088" cy="3902075"/>
          </a:xfrm>
        </p:spPr>
        <p:txBody>
          <a:bodyPr/>
          <a:lstStyle/>
          <a:p>
            <a:endParaRPr lang="en-DK"/>
          </a:p>
        </p:txBody>
      </p:sp>
      <p:pic>
        <p:nvPicPr>
          <p:cNvPr id="8" name="Picture 7">
            <a:extLst>
              <a:ext uri="{FF2B5EF4-FFF2-40B4-BE49-F238E27FC236}">
                <a16:creationId xmlns:a16="http://schemas.microsoft.com/office/drawing/2014/main" id="{F574FEBD-C64D-BB80-4208-D1CC9F3923E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304414560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4896000" cy="1908215"/>
          </a:xfrm>
        </p:spPr>
        <p:txBody>
          <a:bodyPr>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096000" y="1268413"/>
            <a:ext cx="4896000" cy="1908215"/>
          </a:xfrm>
        </p:spPr>
        <p:txBody>
          <a:bodyPr>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8" name="Picture 7">
            <a:extLst>
              <a:ext uri="{FF2B5EF4-FFF2-40B4-BE49-F238E27FC236}">
                <a16:creationId xmlns:a16="http://schemas.microsoft.com/office/drawing/2014/main" id="{CA8F6376-4701-03F1-1C01-21FA85A20E3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67432495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Grey Box">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5220000" cy="2489840"/>
          </a:xfrm>
          <a:solidFill>
            <a:schemeClr val="bg1">
              <a:lumMod val="95000"/>
            </a:schemeClr>
          </a:solidFill>
        </p:spPr>
        <p:txBody>
          <a:bodyPr lIns="288000" tIns="288000" rIns="288000" bIns="288000">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095999" y="1268413"/>
            <a:ext cx="5220000" cy="2489840"/>
          </a:xfrm>
          <a:solidFill>
            <a:schemeClr val="bg1">
              <a:lumMod val="95000"/>
            </a:schemeClr>
          </a:solidFill>
        </p:spPr>
        <p:txBody>
          <a:bodyPr wrap="square" lIns="288000" tIns="288000" rIns="288000" bIns="288000">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8" name="Picture 7">
            <a:extLst>
              <a:ext uri="{FF2B5EF4-FFF2-40B4-BE49-F238E27FC236}">
                <a16:creationId xmlns:a16="http://schemas.microsoft.com/office/drawing/2014/main" id="{C2BA3670-44D4-F214-76B5-3C676FDC049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267197069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Lef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48188" y="0"/>
            <a:ext cx="6932192"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48188" y="1268413"/>
            <a:ext cx="6193818" cy="1908215"/>
          </a:xfrm>
        </p:spPr>
        <p:txBody>
          <a:bodyPr>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4079874" cy="6750000"/>
          </a:xfrm>
        </p:spPr>
        <p:txBody>
          <a:body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A4C1D2C9-2534-624C-76D6-07237F7B3A92}"/>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48188" y="1053025"/>
            <a:ext cx="540000" cy="36000"/>
          </a:xfrm>
          <a:prstGeom prst="rect">
            <a:avLst/>
          </a:prstGeom>
        </p:spPr>
      </p:pic>
      <p:pic>
        <p:nvPicPr>
          <p:cNvPr id="5" name="Picture 4">
            <a:extLst>
              <a:ext uri="{FF2B5EF4-FFF2-40B4-BE49-F238E27FC236}">
                <a16:creationId xmlns:a16="http://schemas.microsoft.com/office/drawing/2014/main" id="{BDC190F4-9412-F652-9F4F-64C7851DEA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769490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eft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48188" y="0"/>
            <a:ext cx="6932192"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6105400" y="2009238"/>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4079874" cy="6750000"/>
          </a:xfrm>
        </p:spPr>
        <p:txBody>
          <a:body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A4C1D2C9-2534-624C-76D6-07237F7B3A92}"/>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48188" y="1053025"/>
            <a:ext cx="540000" cy="36000"/>
          </a:xfrm>
          <a:prstGeom prst="rect">
            <a:avLst/>
          </a:prstGeom>
        </p:spPr>
      </p:pic>
      <p:sp>
        <p:nvSpPr>
          <p:cNvPr id="57" name="Content Placeholder 2">
            <a:extLst>
              <a:ext uri="{FF2B5EF4-FFF2-40B4-BE49-F238E27FC236}">
                <a16:creationId xmlns:a16="http://schemas.microsoft.com/office/drawing/2014/main" id="{16A327B8-AFBD-F1DF-7DFC-FB03E0CBC483}"/>
              </a:ext>
            </a:extLst>
          </p:cNvPr>
          <p:cNvSpPr>
            <a:spLocks noGrp="1"/>
          </p:cNvSpPr>
          <p:nvPr>
            <p:ph idx="19"/>
          </p:nvPr>
        </p:nvSpPr>
        <p:spPr>
          <a:xfrm>
            <a:off x="6105400" y="3151603"/>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8" name="Content Placeholder 2">
            <a:extLst>
              <a:ext uri="{FF2B5EF4-FFF2-40B4-BE49-F238E27FC236}">
                <a16:creationId xmlns:a16="http://schemas.microsoft.com/office/drawing/2014/main" id="{84920924-4D7D-AFA8-DA00-3C53D28D9263}"/>
              </a:ext>
            </a:extLst>
          </p:cNvPr>
          <p:cNvSpPr>
            <a:spLocks noGrp="1"/>
          </p:cNvSpPr>
          <p:nvPr>
            <p:ph idx="20"/>
          </p:nvPr>
        </p:nvSpPr>
        <p:spPr>
          <a:xfrm>
            <a:off x="6105400" y="4293968"/>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9" name="Content Placeholder 2">
            <a:extLst>
              <a:ext uri="{FF2B5EF4-FFF2-40B4-BE49-F238E27FC236}">
                <a16:creationId xmlns:a16="http://schemas.microsoft.com/office/drawing/2014/main" id="{2C6CA0A4-7A3E-BB08-2AD3-FE4BAE03FE66}"/>
              </a:ext>
            </a:extLst>
          </p:cNvPr>
          <p:cNvSpPr>
            <a:spLocks noGrp="1"/>
          </p:cNvSpPr>
          <p:nvPr>
            <p:ph idx="21"/>
          </p:nvPr>
        </p:nvSpPr>
        <p:spPr>
          <a:xfrm>
            <a:off x="6105400" y="5436334"/>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42849B5-7E2A-B53A-CF95-071CC1FE5B8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848094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4079874" cy="6750000"/>
          </a:xfrm>
        </p:spPr>
        <p:txBody>
          <a:bodyPr/>
          <a:lstStyle/>
          <a:p>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48188" y="2359337"/>
            <a:ext cx="6157198" cy="2031325"/>
          </a:xfrm>
        </p:spPr>
        <p:txBody>
          <a:bodyPr anchor="ctr">
            <a:sp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42913" y="1566076"/>
            <a:ext cx="3148013" cy="3725848"/>
          </a:xfrm>
        </p:spPr>
        <p:txBody>
          <a:bodyPr lIns="0" tIns="0" rIns="0" bIns="0" anchor="ctr" anchorCtr="0">
            <a:noAutofit/>
          </a:bodyPr>
          <a:lstStyle>
            <a:lvl1pPr algn="l">
              <a:defRPr sz="2800" b="1">
                <a:solidFill>
                  <a:schemeClr val="bg2"/>
                </a:solidFill>
              </a:defRPr>
            </a:lvl1pPr>
          </a:lstStyle>
          <a:p>
            <a:r>
              <a:rPr lang="en-GB"/>
              <a:t>Click to edit Master title style</a:t>
            </a:r>
            <a:endParaRPr lang="en-DK"/>
          </a:p>
        </p:txBody>
      </p:sp>
      <p:pic>
        <p:nvPicPr>
          <p:cNvPr id="4" name="Picture 3">
            <a:extLst>
              <a:ext uri="{FF2B5EF4-FFF2-40B4-BE49-F238E27FC236}">
                <a16:creationId xmlns:a16="http://schemas.microsoft.com/office/drawing/2014/main" id="{1C3A6C96-FEB0-8910-4086-6A6541454535}"/>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69F9053A-81B7-E386-1F44-4D65403D17F4}"/>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452" y="4035938"/>
            <a:ext cx="540000" cy="36000"/>
          </a:xfrm>
          <a:prstGeom prst="rect">
            <a:avLst/>
          </a:prstGeom>
        </p:spPr>
      </p:pic>
      <p:pic>
        <p:nvPicPr>
          <p:cNvPr id="7" name="Picture 6">
            <a:extLst>
              <a:ext uri="{FF2B5EF4-FFF2-40B4-BE49-F238E27FC236}">
                <a16:creationId xmlns:a16="http://schemas.microsoft.com/office/drawing/2014/main" id="{20DAABE6-38F7-63BD-2E39-62A902756B3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3645482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60C8AD-2BB8-4513-4F7E-2D443D3B8D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406538"/>
            <a:ext cx="12192000" cy="5449881"/>
          </a:xfrm>
          <a:prstGeom prst="rect">
            <a:avLst/>
          </a:prstGeom>
        </p:spPr>
      </p:pic>
      <p:sp>
        <p:nvSpPr>
          <p:cNvPr id="11" name="Rectangle 10">
            <a:extLst>
              <a:ext uri="{FF2B5EF4-FFF2-40B4-BE49-F238E27FC236}">
                <a16:creationId xmlns:a16="http://schemas.microsoft.com/office/drawing/2014/main" id="{94985672-1D22-1D18-B869-4C01A061C714}"/>
              </a:ext>
            </a:extLst>
          </p:cNvPr>
          <p:cNvSpPr/>
          <p:nvPr userDrawn="1"/>
        </p:nvSpPr>
        <p:spPr>
          <a:xfrm>
            <a:off x="0" y="6138000"/>
            <a:ext cx="12192000" cy="720000"/>
          </a:xfrm>
          <a:prstGeom prst="rect">
            <a:avLst/>
          </a:prstGeom>
          <a:gradFill flip="none" rotWithShape="1">
            <a:gsLst>
              <a:gs pos="100000">
                <a:schemeClr val="tx1">
                  <a:alpha val="0"/>
                </a:schemeClr>
              </a:gs>
              <a:gs pos="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12" name="Graphic 17">
            <a:extLst>
              <a:ext uri="{FF2B5EF4-FFF2-40B4-BE49-F238E27FC236}">
                <a16:creationId xmlns:a16="http://schemas.microsoft.com/office/drawing/2014/main" id="{842BF3AA-0DBD-3297-1431-ED48CF0F71E2}"/>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13" name="Graphic 17">
              <a:extLst>
                <a:ext uri="{FF2B5EF4-FFF2-40B4-BE49-F238E27FC236}">
                  <a16:creationId xmlns:a16="http://schemas.microsoft.com/office/drawing/2014/main" id="{16A51C42-1309-6349-3930-422884ACDD8A}"/>
                </a:ext>
              </a:extLst>
            </p:cNvPr>
            <p:cNvGrpSpPr/>
            <p:nvPr/>
          </p:nvGrpSpPr>
          <p:grpSpPr>
            <a:xfrm>
              <a:off x="3994150" y="3289300"/>
              <a:ext cx="2355593" cy="276140"/>
              <a:chOff x="3994150" y="3289300"/>
              <a:chExt cx="2355593" cy="276140"/>
            </a:xfrm>
            <a:grpFill/>
          </p:grpSpPr>
          <p:sp>
            <p:nvSpPr>
              <p:cNvPr id="26" name="Freeform 25">
                <a:extLst>
                  <a:ext uri="{FF2B5EF4-FFF2-40B4-BE49-F238E27FC236}">
                    <a16:creationId xmlns:a16="http://schemas.microsoft.com/office/drawing/2014/main" id="{638AD2AF-5C7E-9003-37E7-CCC3343DB85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9E319C03-71A8-FDC4-0458-2B3CE0E80709}"/>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26AB0F95-0D2E-7925-292D-3B787F2866C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0F387F20-ECFE-7FF7-20DF-4F503B37A167}"/>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AFFA88D1-1CC8-924E-6ACB-6FD39E8B713E}"/>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D18402FC-D9EE-6502-DF70-9AF1DB9ED11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2FB896B4-ACD9-6EAB-6ED5-B3CC68D26774}"/>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E1D163FC-2B4A-F6A1-4BB7-50E1DA8E590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3CC4DE58-0262-6318-DECE-D7527F42B18C}"/>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34123698-1069-7C33-6451-589895D15371}"/>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12CFCE80-1F72-58CC-47FF-BC764BAE435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6FDDFBDC-B453-7D2A-C574-D85BCC191BA0}"/>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80F813B3-C579-E53D-C075-FDBF2A80D2DA}"/>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A245479B-4B83-C686-1227-4B0E2A9D2B84}"/>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4" name="Graphic 17">
              <a:extLst>
                <a:ext uri="{FF2B5EF4-FFF2-40B4-BE49-F238E27FC236}">
                  <a16:creationId xmlns:a16="http://schemas.microsoft.com/office/drawing/2014/main" id="{BAD01340-3C66-5E17-379B-D843827E50B3}"/>
                </a:ext>
              </a:extLst>
            </p:cNvPr>
            <p:cNvGrpSpPr/>
            <p:nvPr/>
          </p:nvGrpSpPr>
          <p:grpSpPr>
            <a:xfrm>
              <a:off x="6465963" y="3289300"/>
              <a:ext cx="1730364" cy="282193"/>
              <a:chOff x="6465963" y="3289300"/>
              <a:chExt cx="1730364" cy="282193"/>
            </a:xfrm>
            <a:grpFill/>
          </p:grpSpPr>
          <p:sp>
            <p:nvSpPr>
              <p:cNvPr id="15" name="Freeform 14">
                <a:extLst>
                  <a:ext uri="{FF2B5EF4-FFF2-40B4-BE49-F238E27FC236}">
                    <a16:creationId xmlns:a16="http://schemas.microsoft.com/office/drawing/2014/main" id="{93F44E80-8447-343F-D655-26FC41862E8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FEF9EAD4-EDFA-C006-DE69-63EDA03DFF0B}"/>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77BF0AAC-0CBC-F279-24CC-E5A021AC360C}"/>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9F132D36-DBE9-EB79-7DE2-E716F58641B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10DCBF52-0351-AD78-9AF6-AA27C7FDB235}"/>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7A2BE8D5-042D-1A27-C4BE-0DF6F3EF2DA0}"/>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BBC0770-2629-ECF2-F877-444A21CD1196}"/>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6E52C48F-4E41-581C-0E20-D0B1337AEFA5}"/>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C1F57CE-E6C4-C3A7-E0CE-58F921EFB2B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731E96B7-E74F-C264-B64F-68289A6A9EF0}"/>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CBD71552-58B7-8DFE-B304-1C32FC307BDE}"/>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B8C0B796-FAF2-5FEA-BEB1-A300496789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0836047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0" y="0"/>
            <a:ext cx="12191999" cy="6749999"/>
          </a:xfrm>
        </p:spPr>
        <p:txBody>
          <a:bodyPr/>
          <a:lstStyle/>
          <a:p>
            <a:endParaRPr lang="en-DK"/>
          </a:p>
        </p:txBody>
      </p:sp>
      <p:sp>
        <p:nvSpPr>
          <p:cNvPr id="11" name="Rectangle 10">
            <a:extLst>
              <a:ext uri="{FF2B5EF4-FFF2-40B4-BE49-F238E27FC236}">
                <a16:creationId xmlns:a16="http://schemas.microsoft.com/office/drawing/2014/main" id="{C0C17468-27E3-884D-3986-521FAA9C105B}"/>
              </a:ext>
            </a:extLst>
          </p:cNvPr>
          <p:cNvSpPr/>
          <p:nvPr userDrawn="1"/>
        </p:nvSpPr>
        <p:spPr>
          <a:xfrm>
            <a:off x="0" y="1"/>
            <a:ext cx="12191999" cy="6749999"/>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2027238" y="1566075"/>
            <a:ext cx="8137525" cy="3725848"/>
          </a:xfrm>
        </p:spPr>
        <p:txBody>
          <a:bodyPr lIns="0" tIns="0" rIns="0" bIns="0" anchor="ctr">
            <a:noAutofit/>
          </a:bodyPr>
          <a:lstStyle>
            <a:lvl1pPr algn="l">
              <a:defRPr sz="2800" b="1">
                <a:solidFill>
                  <a:schemeClr val="bg2"/>
                </a:solidFill>
              </a:defRPr>
            </a:lvl1pPr>
          </a:lstStyle>
          <a:p>
            <a:r>
              <a:rPr lang="en-GB"/>
              <a:t>Click to edit Master title style</a:t>
            </a:r>
            <a:endParaRPr lang="en-DK"/>
          </a:p>
        </p:txBody>
      </p:sp>
      <p:pic>
        <p:nvPicPr>
          <p:cNvPr id="3" name="Picture 2">
            <a:extLst>
              <a:ext uri="{FF2B5EF4-FFF2-40B4-BE49-F238E27FC236}">
                <a16:creationId xmlns:a16="http://schemas.microsoft.com/office/drawing/2014/main" id="{5FB252A7-2781-D817-897F-61CCF2332A6A}"/>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Tree>
    <p:extLst>
      <p:ext uri="{BB962C8B-B14F-4D97-AF65-F5344CB8AC3E}">
        <p14:creationId xmlns:p14="http://schemas.microsoft.com/office/powerpoint/2010/main" val="215043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One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1F92A-4B5C-DCF6-04EC-A56B5F784E8E}"/>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pic>
        <p:nvPicPr>
          <p:cNvPr id="3" name="Picture 2">
            <a:extLst>
              <a:ext uri="{FF2B5EF4-FFF2-40B4-BE49-F238E27FC236}">
                <a16:creationId xmlns:a16="http://schemas.microsoft.com/office/drawing/2014/main" id="{F14C4177-C8DA-E455-ADE2-E92471A0CC50}"/>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2" name="Graphic 1">
            <a:extLst>
              <a:ext uri="{FF2B5EF4-FFF2-40B4-BE49-F238E27FC236}">
                <a16:creationId xmlns:a16="http://schemas.microsoft.com/office/drawing/2014/main" id="{154DE951-0B4A-3C8B-A930-3788A9E84285}"/>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7" name="Title 1">
            <a:extLst>
              <a:ext uri="{FF2B5EF4-FFF2-40B4-BE49-F238E27FC236}">
                <a16:creationId xmlns:a16="http://schemas.microsoft.com/office/drawing/2014/main" id="{90864DA6-271C-AA20-867C-30DEF22E92DC}"/>
              </a:ext>
            </a:extLst>
          </p:cNvPr>
          <p:cNvSpPr>
            <a:spLocks noGrp="1"/>
          </p:cNvSpPr>
          <p:nvPr>
            <p:ph type="title"/>
          </p:nvPr>
        </p:nvSpPr>
        <p:spPr>
          <a:xfrm>
            <a:off x="442913" y="18295"/>
            <a:ext cx="10801348" cy="889755"/>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8" name="Content Placeholder 2">
            <a:extLst>
              <a:ext uri="{FF2B5EF4-FFF2-40B4-BE49-F238E27FC236}">
                <a16:creationId xmlns:a16="http://schemas.microsoft.com/office/drawing/2014/main" id="{1A6FEFD5-A3CC-C21E-4E92-204D7DBC5C7E}"/>
              </a:ext>
            </a:extLst>
          </p:cNvPr>
          <p:cNvSpPr>
            <a:spLocks noGrp="1"/>
          </p:cNvSpPr>
          <p:nvPr>
            <p:ph idx="1"/>
          </p:nvPr>
        </p:nvSpPr>
        <p:spPr>
          <a:xfrm>
            <a:off x="442913" y="1268413"/>
            <a:ext cx="9721850" cy="1908215"/>
          </a:xfrm>
        </p:spPr>
        <p:txBody>
          <a:bodyPr wrap="square">
            <a:sp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Slide Number Placeholder 5">
            <a:extLst>
              <a:ext uri="{FF2B5EF4-FFF2-40B4-BE49-F238E27FC236}">
                <a16:creationId xmlns:a16="http://schemas.microsoft.com/office/drawing/2014/main" id="{40E54DF6-45E7-90E5-F499-F43ED5234C26}"/>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2382747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Two Colum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08BAE5-2369-E8AD-35CB-7DB05BF27AB9}"/>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4896000" cy="1908215"/>
          </a:xfrm>
        </p:spPr>
        <p:txBody>
          <a:bodyPr>
            <a:sp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096000" y="1268413"/>
            <a:ext cx="4896000" cy="1908215"/>
          </a:xfrm>
        </p:spPr>
        <p:txBody>
          <a:bodyPr>
            <a:sp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Tree>
    <p:extLst>
      <p:ext uri="{BB962C8B-B14F-4D97-AF65-F5344CB8AC3E}">
        <p14:creationId xmlns:p14="http://schemas.microsoft.com/office/powerpoint/2010/main" val="358399895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Column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F269FD-D751-0C2A-F22C-F63549078B31}"/>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1434000" y="2413337"/>
            <a:ext cx="4662000" cy="2031325"/>
          </a:xfrm>
        </p:spPr>
        <p:txBody>
          <a:bodyPr anchor="ctr">
            <a:sp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5">
            <a:extLst>
              <a:ext uri="{FF2B5EF4-FFF2-40B4-BE49-F238E27FC236}">
                <a16:creationId xmlns:a16="http://schemas.microsoft.com/office/drawing/2014/main" id="{E9F24513-2FA0-04E7-F4E5-EB20FCF90130}"/>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pic>
        <p:nvPicPr>
          <p:cNvPr id="6" name="Picture 5">
            <a:extLst>
              <a:ext uri="{FF2B5EF4-FFF2-40B4-BE49-F238E27FC236}">
                <a16:creationId xmlns:a16="http://schemas.microsoft.com/office/drawing/2014/main" id="{9EFA0B75-FFB2-B68B-E539-2EE2112E2DBA}"/>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Picture Placeholder 8">
            <a:extLst>
              <a:ext uri="{FF2B5EF4-FFF2-40B4-BE49-F238E27FC236}">
                <a16:creationId xmlns:a16="http://schemas.microsoft.com/office/drawing/2014/main" id="{64BC0EA4-BB8E-3317-0F3B-2A37C7BE0738}"/>
              </a:ext>
            </a:extLst>
          </p:cNvPr>
          <p:cNvSpPr>
            <a:spLocks noGrp="1"/>
          </p:cNvSpPr>
          <p:nvPr>
            <p:ph type="pic" sz="quarter" idx="11"/>
          </p:nvPr>
        </p:nvSpPr>
        <p:spPr>
          <a:xfrm>
            <a:off x="6583421" y="1282263"/>
            <a:ext cx="4662487" cy="4293474"/>
          </a:xfrm>
        </p:spPr>
        <p:txBody>
          <a:bodyPr/>
          <a:lstStyle/>
          <a:p>
            <a:endParaRPr lang="en-DK"/>
          </a:p>
        </p:txBody>
      </p:sp>
    </p:spTree>
    <p:extLst>
      <p:ext uri="{BB962C8B-B14F-4D97-AF65-F5344CB8AC3E}">
        <p14:creationId xmlns:p14="http://schemas.microsoft.com/office/powerpoint/2010/main" val="205325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1F92A-4B5C-DCF6-04EC-A56B5F784E8E}"/>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pic>
        <p:nvPicPr>
          <p:cNvPr id="3" name="Picture 2">
            <a:extLst>
              <a:ext uri="{FF2B5EF4-FFF2-40B4-BE49-F238E27FC236}">
                <a16:creationId xmlns:a16="http://schemas.microsoft.com/office/drawing/2014/main" id="{F14C4177-C8DA-E455-ADE2-E92471A0CC50}"/>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2" name="Graphic 1">
            <a:extLst>
              <a:ext uri="{FF2B5EF4-FFF2-40B4-BE49-F238E27FC236}">
                <a16:creationId xmlns:a16="http://schemas.microsoft.com/office/drawing/2014/main" id="{154DE951-0B4A-3C8B-A930-3788A9E84285}"/>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7" name="Title 1">
            <a:extLst>
              <a:ext uri="{FF2B5EF4-FFF2-40B4-BE49-F238E27FC236}">
                <a16:creationId xmlns:a16="http://schemas.microsoft.com/office/drawing/2014/main" id="{90864DA6-271C-AA20-867C-30DEF22E92DC}"/>
              </a:ext>
            </a:extLst>
          </p:cNvPr>
          <p:cNvSpPr>
            <a:spLocks noGrp="1"/>
          </p:cNvSpPr>
          <p:nvPr>
            <p:ph type="title"/>
          </p:nvPr>
        </p:nvSpPr>
        <p:spPr>
          <a:xfrm>
            <a:off x="442914" y="18295"/>
            <a:ext cx="4892400" cy="889755"/>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8" name="Content Placeholder 2">
            <a:extLst>
              <a:ext uri="{FF2B5EF4-FFF2-40B4-BE49-F238E27FC236}">
                <a16:creationId xmlns:a16="http://schemas.microsoft.com/office/drawing/2014/main" id="{1A6FEFD5-A3CC-C21E-4E92-204D7DBC5C7E}"/>
              </a:ext>
            </a:extLst>
          </p:cNvPr>
          <p:cNvSpPr>
            <a:spLocks noGrp="1"/>
          </p:cNvSpPr>
          <p:nvPr>
            <p:ph idx="1"/>
          </p:nvPr>
        </p:nvSpPr>
        <p:spPr>
          <a:xfrm>
            <a:off x="442913" y="1268413"/>
            <a:ext cx="4892400" cy="1908215"/>
          </a:xfrm>
        </p:spPr>
        <p:txBody>
          <a:bodyPr wrap="square">
            <a:sp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Slide Number Placeholder 5">
            <a:extLst>
              <a:ext uri="{FF2B5EF4-FFF2-40B4-BE49-F238E27FC236}">
                <a16:creationId xmlns:a16="http://schemas.microsoft.com/office/drawing/2014/main" id="{40E54DF6-45E7-90E5-F499-F43ED5234C26}"/>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sp>
        <p:nvSpPr>
          <p:cNvPr id="5" name="Picture Placeholder 9">
            <a:extLst>
              <a:ext uri="{FF2B5EF4-FFF2-40B4-BE49-F238E27FC236}">
                <a16:creationId xmlns:a16="http://schemas.microsoft.com/office/drawing/2014/main" id="{6228B924-EB30-A541-DBDB-06100B90A1B2}"/>
              </a:ext>
            </a:extLst>
          </p:cNvPr>
          <p:cNvSpPr>
            <a:spLocks noGrp="1"/>
          </p:cNvSpPr>
          <p:nvPr>
            <p:ph type="pic" sz="quarter" idx="13"/>
          </p:nvPr>
        </p:nvSpPr>
        <p:spPr>
          <a:xfrm>
            <a:off x="6096000" y="0"/>
            <a:ext cx="6096000" cy="6750000"/>
          </a:xfrm>
        </p:spPr>
        <p:txBody>
          <a:bodyPr/>
          <a:lstStyle/>
          <a:p>
            <a:endParaRPr lang="en-DK"/>
          </a:p>
        </p:txBody>
      </p:sp>
    </p:spTree>
    <p:extLst>
      <p:ext uri="{BB962C8B-B14F-4D97-AF65-F5344CB8AC3E}">
        <p14:creationId xmlns:p14="http://schemas.microsoft.com/office/powerpoint/2010/main" val="265571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DA8F-A7FD-42FC-9616-73C01AB65504}"/>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2027238" y="1268413"/>
            <a:ext cx="8137525" cy="3509883"/>
          </a:xfrm>
        </p:spPr>
        <p:txBody>
          <a:bodyPr>
            <a:normAutofit/>
          </a:bodyPr>
          <a:lstStyle>
            <a:lvl1pPr marL="0" indent="0">
              <a:buNone/>
              <a:defRPr sz="2800" b="1">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11" name="Content Placeholder 2">
            <a:extLst>
              <a:ext uri="{FF2B5EF4-FFF2-40B4-BE49-F238E27FC236}">
                <a16:creationId xmlns:a16="http://schemas.microsoft.com/office/drawing/2014/main" id="{21561EBE-5C5B-5478-448B-FC14238C7596}"/>
              </a:ext>
            </a:extLst>
          </p:cNvPr>
          <p:cNvSpPr>
            <a:spLocks noGrp="1"/>
          </p:cNvSpPr>
          <p:nvPr>
            <p:ph idx="10"/>
          </p:nvPr>
        </p:nvSpPr>
        <p:spPr>
          <a:xfrm>
            <a:off x="2027238" y="4877634"/>
            <a:ext cx="8137525" cy="1440000"/>
          </a:xfrm>
        </p:spPr>
        <p:txBody>
          <a:bodyPr>
            <a:normAutofit/>
          </a:bodyPr>
          <a:lstStyle>
            <a:lvl1pPr marL="0" indent="0">
              <a:spcAft>
                <a:spcPts val="600"/>
              </a:spcAft>
              <a:buNone/>
              <a:defRPr sz="1600" b="1">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A0D5DB04-585A-D45D-1E68-C6ACDD1EFCD0}"/>
              </a:ext>
            </a:extLst>
          </p:cNvPr>
          <p:cNvSpPr txBox="1"/>
          <p:nvPr userDrawn="1"/>
        </p:nvSpPr>
        <p:spPr>
          <a:xfrm>
            <a:off x="728279" y="766733"/>
            <a:ext cx="1991075" cy="2662267"/>
          </a:xfrm>
          <a:prstGeom prst="rect">
            <a:avLst/>
          </a:prstGeom>
          <a:noFill/>
        </p:spPr>
        <p:txBody>
          <a:bodyPr wrap="square" rtlCol="0">
            <a:spAutoFit/>
          </a:bodyPr>
          <a:lstStyle/>
          <a:p>
            <a:r>
              <a:rPr lang="en-DK" sz="16700" b="1">
                <a:solidFill>
                  <a:schemeClr val="bg2"/>
                </a:solidFill>
              </a:rPr>
              <a:t>“</a:t>
            </a:r>
          </a:p>
        </p:txBody>
      </p:sp>
      <p:pic>
        <p:nvPicPr>
          <p:cNvPr id="5" name="Picture 4">
            <a:extLst>
              <a:ext uri="{FF2B5EF4-FFF2-40B4-BE49-F238E27FC236}">
                <a16:creationId xmlns:a16="http://schemas.microsoft.com/office/drawing/2014/main" id="{E02932C2-178A-BD50-AA57-67D5CA004D2A}"/>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Tree>
    <p:extLst>
      <p:ext uri="{BB962C8B-B14F-4D97-AF65-F5344CB8AC3E}">
        <p14:creationId xmlns:p14="http://schemas.microsoft.com/office/powerpoint/2010/main" val="2296038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2027238" y="1268413"/>
            <a:ext cx="8137525" cy="3509883"/>
          </a:xfrm>
        </p:spPr>
        <p:txBody>
          <a:bodyPr>
            <a:normAutofit/>
          </a:bodyPr>
          <a:lstStyle>
            <a:lvl1pPr marL="0" indent="0">
              <a:buNone/>
              <a:defRPr sz="3800" b="1">
                <a:gradFill>
                  <a:gsLst>
                    <a:gs pos="0">
                      <a:schemeClr val="tx2"/>
                    </a:gs>
                    <a:gs pos="20000">
                      <a:schemeClr val="accent1"/>
                    </a:gs>
                    <a:gs pos="62000">
                      <a:schemeClr val="accent3"/>
                    </a:gs>
                    <a:gs pos="100000">
                      <a:schemeClr val="accent4"/>
                    </a:gs>
                  </a:gsLst>
                  <a:lin ang="0" scaled="1"/>
                </a:gra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11" name="Content Placeholder 2">
            <a:extLst>
              <a:ext uri="{FF2B5EF4-FFF2-40B4-BE49-F238E27FC236}">
                <a16:creationId xmlns:a16="http://schemas.microsoft.com/office/drawing/2014/main" id="{21561EBE-5C5B-5478-448B-FC14238C7596}"/>
              </a:ext>
            </a:extLst>
          </p:cNvPr>
          <p:cNvSpPr>
            <a:spLocks noGrp="1"/>
          </p:cNvSpPr>
          <p:nvPr>
            <p:ph idx="10"/>
          </p:nvPr>
        </p:nvSpPr>
        <p:spPr>
          <a:xfrm>
            <a:off x="2027238" y="4877634"/>
            <a:ext cx="8137525" cy="1440000"/>
          </a:xfrm>
        </p:spPr>
        <p:txBody>
          <a:bodyPr>
            <a:normAutofit/>
          </a:bodyPr>
          <a:lstStyle>
            <a:lvl1pPr marL="0" indent="0">
              <a:spcAft>
                <a:spcPts val="600"/>
              </a:spcAft>
              <a:buNone/>
              <a:defRPr sz="1600" b="1">
                <a:solidFill>
                  <a:schemeClr val="tx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pic>
        <p:nvPicPr>
          <p:cNvPr id="2" name="Picture 1">
            <a:extLst>
              <a:ext uri="{FF2B5EF4-FFF2-40B4-BE49-F238E27FC236}">
                <a16:creationId xmlns:a16="http://schemas.microsoft.com/office/drawing/2014/main" id="{2180461D-2FFD-F649-E98A-58D56D8F9F05}"/>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TextBox 4">
            <a:extLst>
              <a:ext uri="{FF2B5EF4-FFF2-40B4-BE49-F238E27FC236}">
                <a16:creationId xmlns:a16="http://schemas.microsoft.com/office/drawing/2014/main" id="{75B29FE5-89B3-2954-5FA2-E731DF9A50FA}"/>
              </a:ext>
            </a:extLst>
          </p:cNvPr>
          <p:cNvSpPr txBox="1"/>
          <p:nvPr userDrawn="1"/>
        </p:nvSpPr>
        <p:spPr>
          <a:xfrm>
            <a:off x="728279" y="766733"/>
            <a:ext cx="1991075" cy="2662267"/>
          </a:xfrm>
          <a:prstGeom prst="rect">
            <a:avLst/>
          </a:prstGeom>
          <a:noFill/>
        </p:spPr>
        <p:txBody>
          <a:bodyPr wrap="square" rtlCol="0">
            <a:spAutoFit/>
          </a:bodyPr>
          <a:lstStyle/>
          <a:p>
            <a:r>
              <a:rPr lang="en-DK" sz="16700" b="1">
                <a:solidFill>
                  <a:schemeClr val="tx2"/>
                </a:solidFill>
              </a:rPr>
              <a:t>“</a:t>
            </a:r>
          </a:p>
        </p:txBody>
      </p:sp>
    </p:spTree>
    <p:extLst>
      <p:ext uri="{BB962C8B-B14F-4D97-AF65-F5344CB8AC3E}">
        <p14:creationId xmlns:p14="http://schemas.microsoft.com/office/powerpoint/2010/main" val="790252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Lis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887E24-7787-07C0-59E3-D103E28CBB69}"/>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0" name="Text Placeholder 19">
            <a:extLst>
              <a:ext uri="{FF2B5EF4-FFF2-40B4-BE49-F238E27FC236}">
                <a16:creationId xmlns:a16="http://schemas.microsoft.com/office/drawing/2014/main" id="{7975BE2D-A6A1-AE41-F95A-CEDFCAF4596E}"/>
              </a:ext>
            </a:extLst>
          </p:cNvPr>
          <p:cNvSpPr>
            <a:spLocks noGrp="1"/>
          </p:cNvSpPr>
          <p:nvPr>
            <p:ph type="body" sz="quarter" idx="10"/>
          </p:nvPr>
        </p:nvSpPr>
        <p:spPr>
          <a:xfrm>
            <a:off x="2027238" y="703873"/>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1" name="Text Placeholder 19">
            <a:extLst>
              <a:ext uri="{FF2B5EF4-FFF2-40B4-BE49-F238E27FC236}">
                <a16:creationId xmlns:a16="http://schemas.microsoft.com/office/drawing/2014/main" id="{DA1095CC-F251-A129-D65D-D123E59865E6}"/>
              </a:ext>
            </a:extLst>
          </p:cNvPr>
          <p:cNvSpPr>
            <a:spLocks noGrp="1"/>
          </p:cNvSpPr>
          <p:nvPr>
            <p:ph type="body" sz="quarter" idx="11"/>
          </p:nvPr>
        </p:nvSpPr>
        <p:spPr>
          <a:xfrm>
            <a:off x="2027238" y="1771840"/>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2" name="Text Placeholder 19">
            <a:extLst>
              <a:ext uri="{FF2B5EF4-FFF2-40B4-BE49-F238E27FC236}">
                <a16:creationId xmlns:a16="http://schemas.microsoft.com/office/drawing/2014/main" id="{08245438-AC2F-019D-77A9-F74CA60D4655}"/>
              </a:ext>
            </a:extLst>
          </p:cNvPr>
          <p:cNvSpPr>
            <a:spLocks noGrp="1"/>
          </p:cNvSpPr>
          <p:nvPr>
            <p:ph type="body" sz="quarter" idx="12"/>
          </p:nvPr>
        </p:nvSpPr>
        <p:spPr>
          <a:xfrm>
            <a:off x="2027238" y="2839807"/>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3" name="Text Placeholder 19">
            <a:extLst>
              <a:ext uri="{FF2B5EF4-FFF2-40B4-BE49-F238E27FC236}">
                <a16:creationId xmlns:a16="http://schemas.microsoft.com/office/drawing/2014/main" id="{AA7D232E-ADE2-233E-3F84-7358DB333C4E}"/>
              </a:ext>
            </a:extLst>
          </p:cNvPr>
          <p:cNvSpPr>
            <a:spLocks noGrp="1"/>
          </p:cNvSpPr>
          <p:nvPr>
            <p:ph type="body" sz="quarter" idx="13"/>
          </p:nvPr>
        </p:nvSpPr>
        <p:spPr>
          <a:xfrm>
            <a:off x="2027238" y="3907774"/>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4" name="Text Placeholder 19">
            <a:extLst>
              <a:ext uri="{FF2B5EF4-FFF2-40B4-BE49-F238E27FC236}">
                <a16:creationId xmlns:a16="http://schemas.microsoft.com/office/drawing/2014/main" id="{B11296D6-324D-5A95-E8A4-A64D4FBA029F}"/>
              </a:ext>
            </a:extLst>
          </p:cNvPr>
          <p:cNvSpPr>
            <a:spLocks noGrp="1"/>
          </p:cNvSpPr>
          <p:nvPr>
            <p:ph type="body" sz="quarter" idx="14"/>
          </p:nvPr>
        </p:nvSpPr>
        <p:spPr>
          <a:xfrm>
            <a:off x="2027238" y="4975741"/>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pic>
        <p:nvPicPr>
          <p:cNvPr id="3" name="Picture 2">
            <a:extLst>
              <a:ext uri="{FF2B5EF4-FFF2-40B4-BE49-F238E27FC236}">
                <a16:creationId xmlns:a16="http://schemas.microsoft.com/office/drawing/2014/main" id="{A620B14D-4781-FE66-22AD-85C48362354D}"/>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Tree>
    <p:extLst>
      <p:ext uri="{BB962C8B-B14F-4D97-AF65-F5344CB8AC3E}">
        <p14:creationId xmlns:p14="http://schemas.microsoft.com/office/powerpoint/2010/main" val="2212430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Lis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21E3E-4765-3F60-E686-7B9F3CB3C1EA}"/>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4" name="Text Placeholder 19">
            <a:extLst>
              <a:ext uri="{FF2B5EF4-FFF2-40B4-BE49-F238E27FC236}">
                <a16:creationId xmlns:a16="http://schemas.microsoft.com/office/drawing/2014/main" id="{55633E9F-1E8D-2F0F-0F8F-3711767028EA}"/>
              </a:ext>
            </a:extLst>
          </p:cNvPr>
          <p:cNvSpPr>
            <a:spLocks noGrp="1"/>
          </p:cNvSpPr>
          <p:nvPr>
            <p:ph type="body" sz="quarter" idx="10"/>
          </p:nvPr>
        </p:nvSpPr>
        <p:spPr>
          <a:xfrm>
            <a:off x="2027238" y="703873"/>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5" name="Text Placeholder 19">
            <a:extLst>
              <a:ext uri="{FF2B5EF4-FFF2-40B4-BE49-F238E27FC236}">
                <a16:creationId xmlns:a16="http://schemas.microsoft.com/office/drawing/2014/main" id="{97254926-FAC0-39B5-22A1-F04DE7EA76A4}"/>
              </a:ext>
            </a:extLst>
          </p:cNvPr>
          <p:cNvSpPr>
            <a:spLocks noGrp="1"/>
          </p:cNvSpPr>
          <p:nvPr>
            <p:ph type="body" sz="quarter" idx="11"/>
          </p:nvPr>
        </p:nvSpPr>
        <p:spPr>
          <a:xfrm>
            <a:off x="2027238" y="1771840"/>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6" name="Text Placeholder 19">
            <a:extLst>
              <a:ext uri="{FF2B5EF4-FFF2-40B4-BE49-F238E27FC236}">
                <a16:creationId xmlns:a16="http://schemas.microsoft.com/office/drawing/2014/main" id="{09E37B7D-166F-B03C-A5D9-6B95F86A3A02}"/>
              </a:ext>
            </a:extLst>
          </p:cNvPr>
          <p:cNvSpPr>
            <a:spLocks noGrp="1"/>
          </p:cNvSpPr>
          <p:nvPr>
            <p:ph type="body" sz="quarter" idx="12"/>
          </p:nvPr>
        </p:nvSpPr>
        <p:spPr>
          <a:xfrm>
            <a:off x="2027238" y="2839807"/>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7" name="Text Placeholder 19">
            <a:extLst>
              <a:ext uri="{FF2B5EF4-FFF2-40B4-BE49-F238E27FC236}">
                <a16:creationId xmlns:a16="http://schemas.microsoft.com/office/drawing/2014/main" id="{4B9CBE0B-5E84-10EC-F459-3BB91D3C32B9}"/>
              </a:ext>
            </a:extLst>
          </p:cNvPr>
          <p:cNvSpPr>
            <a:spLocks noGrp="1"/>
          </p:cNvSpPr>
          <p:nvPr>
            <p:ph type="body" sz="quarter" idx="13"/>
          </p:nvPr>
        </p:nvSpPr>
        <p:spPr>
          <a:xfrm>
            <a:off x="2027238" y="3907774"/>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8" name="Text Placeholder 19">
            <a:extLst>
              <a:ext uri="{FF2B5EF4-FFF2-40B4-BE49-F238E27FC236}">
                <a16:creationId xmlns:a16="http://schemas.microsoft.com/office/drawing/2014/main" id="{0CF6DD01-6002-142D-1ECD-677CBF2CA735}"/>
              </a:ext>
            </a:extLst>
          </p:cNvPr>
          <p:cNvSpPr>
            <a:spLocks noGrp="1"/>
          </p:cNvSpPr>
          <p:nvPr>
            <p:ph type="body" sz="quarter" idx="14"/>
          </p:nvPr>
        </p:nvSpPr>
        <p:spPr>
          <a:xfrm>
            <a:off x="2027238" y="4975741"/>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pic>
        <p:nvPicPr>
          <p:cNvPr id="9" name="Picture 8">
            <a:extLst>
              <a:ext uri="{FF2B5EF4-FFF2-40B4-BE49-F238E27FC236}">
                <a16:creationId xmlns:a16="http://schemas.microsoft.com/office/drawing/2014/main" id="{19A2881E-0134-A285-9F72-16C4C18EB6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247676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9AF311-D561-34CA-A063-FEFC77EA487A}"/>
              </a:ext>
            </a:extLst>
          </p:cNvPr>
          <p:cNvSpPr/>
          <p:nvPr userDrawn="1"/>
        </p:nvSpPr>
        <p:spPr>
          <a:xfrm>
            <a:off x="8131200" y="0"/>
            <a:ext cx="40608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Rectangle 7">
            <a:extLst>
              <a:ext uri="{FF2B5EF4-FFF2-40B4-BE49-F238E27FC236}">
                <a16:creationId xmlns:a16="http://schemas.microsoft.com/office/drawing/2014/main" id="{CC07DA62-A42B-EDEB-05BF-458C2C228B3F}"/>
              </a:ext>
            </a:extLst>
          </p:cNvPr>
          <p:cNvSpPr/>
          <p:nvPr userDrawn="1"/>
        </p:nvSpPr>
        <p:spPr>
          <a:xfrm>
            <a:off x="0" y="0"/>
            <a:ext cx="40608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Rectangle 1">
            <a:extLst>
              <a:ext uri="{FF2B5EF4-FFF2-40B4-BE49-F238E27FC236}">
                <a16:creationId xmlns:a16="http://schemas.microsoft.com/office/drawing/2014/main" id="{0854B296-B69E-861A-425B-C066740E7221}"/>
              </a:ext>
            </a:extLst>
          </p:cNvPr>
          <p:cNvSpPr/>
          <p:nvPr userDrawn="1"/>
        </p:nvSpPr>
        <p:spPr>
          <a:xfrm>
            <a:off x="4065600" y="0"/>
            <a:ext cx="4060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46400" y="2293795"/>
            <a:ext cx="3168000" cy="3545419"/>
          </a:xfrm>
        </p:spPr>
        <p:txBody>
          <a:bodyPr>
            <a:norm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9" name="Content Placeholder 2">
            <a:extLst>
              <a:ext uri="{FF2B5EF4-FFF2-40B4-BE49-F238E27FC236}">
                <a16:creationId xmlns:a16="http://schemas.microsoft.com/office/drawing/2014/main" id="{B53ADEF9-350F-34A2-A8A5-42D7BB2EF095}"/>
              </a:ext>
            </a:extLst>
          </p:cNvPr>
          <p:cNvSpPr>
            <a:spLocks noGrp="1"/>
          </p:cNvSpPr>
          <p:nvPr>
            <p:ph idx="10"/>
          </p:nvPr>
        </p:nvSpPr>
        <p:spPr>
          <a:xfrm>
            <a:off x="4511675" y="2293795"/>
            <a:ext cx="3168650" cy="3545419"/>
          </a:xfrm>
        </p:spPr>
        <p:txBody>
          <a:bodyPr>
            <a:norm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Content Placeholder 2">
            <a:extLst>
              <a:ext uri="{FF2B5EF4-FFF2-40B4-BE49-F238E27FC236}">
                <a16:creationId xmlns:a16="http://schemas.microsoft.com/office/drawing/2014/main" id="{DDB7801E-469E-0D42-F825-318C43BB30DD}"/>
              </a:ext>
            </a:extLst>
          </p:cNvPr>
          <p:cNvSpPr>
            <a:spLocks noGrp="1"/>
          </p:cNvSpPr>
          <p:nvPr>
            <p:ph idx="11"/>
          </p:nvPr>
        </p:nvSpPr>
        <p:spPr>
          <a:xfrm>
            <a:off x="8577600" y="2293795"/>
            <a:ext cx="3168000" cy="3545419"/>
          </a:xfrm>
        </p:spPr>
        <p:txBody>
          <a:bodyPr>
            <a:norm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7" name="Picture 6">
            <a:extLst>
              <a:ext uri="{FF2B5EF4-FFF2-40B4-BE49-F238E27FC236}">
                <a16:creationId xmlns:a16="http://schemas.microsoft.com/office/drawing/2014/main" id="{D0A914EE-8FF6-3608-5AC2-5908D496FFE9}"/>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12" name="Slide Number Placeholder 5">
            <a:extLst>
              <a:ext uri="{FF2B5EF4-FFF2-40B4-BE49-F238E27FC236}">
                <a16:creationId xmlns:a16="http://schemas.microsoft.com/office/drawing/2014/main" id="{AAD89280-8CBB-D33B-F4BD-37EC1547A37F}"/>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28497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34" name="Picture Placeholder 35">
            <a:extLst>
              <a:ext uri="{FF2B5EF4-FFF2-40B4-BE49-F238E27FC236}">
                <a16:creationId xmlns:a16="http://schemas.microsoft.com/office/drawing/2014/main" id="{A2ADC49E-47C7-1C81-2B21-F7A84984BA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1406538"/>
            <a:ext cx="12192000" cy="5449881"/>
          </a:xfrm>
          <a:prstGeom prst="rect">
            <a:avLst/>
          </a:prstGeom>
        </p:spPr>
      </p:pic>
      <p:sp>
        <p:nvSpPr>
          <p:cNvPr id="35" name="Rectangle 34">
            <a:extLst>
              <a:ext uri="{FF2B5EF4-FFF2-40B4-BE49-F238E27FC236}">
                <a16:creationId xmlns:a16="http://schemas.microsoft.com/office/drawing/2014/main" id="{84553877-9E04-C3FA-51DA-BB4282AAD082}"/>
              </a:ext>
            </a:extLst>
          </p:cNvPr>
          <p:cNvSpPr/>
          <p:nvPr userDrawn="1"/>
        </p:nvSpPr>
        <p:spPr>
          <a:xfrm>
            <a:off x="0" y="3646190"/>
            <a:ext cx="12192000" cy="1867104"/>
          </a:xfrm>
          <a:prstGeom prst="rect">
            <a:avLst/>
          </a:prstGeom>
          <a:gradFill flip="none" rotWithShape="1">
            <a:gsLst>
              <a:gs pos="100000">
                <a:schemeClr val="tx1">
                  <a:alpha val="0"/>
                </a:schemeClr>
              </a:gs>
              <a:gs pos="0">
                <a:schemeClr val="tx1">
                  <a:alpha val="0"/>
                </a:schemeClr>
              </a:gs>
              <a:gs pos="50000">
                <a:schemeClr val="tx1">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CA9C52B-0E0D-882C-6C69-937FD57A38D7}"/>
              </a:ext>
            </a:extLst>
          </p:cNvPr>
          <p:cNvSpPr/>
          <p:nvPr userDrawn="1"/>
        </p:nvSpPr>
        <p:spPr>
          <a:xfrm>
            <a:off x="0" y="6138000"/>
            <a:ext cx="12192000" cy="720000"/>
          </a:xfrm>
          <a:prstGeom prst="rect">
            <a:avLst/>
          </a:prstGeom>
          <a:gradFill flip="none" rotWithShape="1">
            <a:gsLst>
              <a:gs pos="100000">
                <a:schemeClr val="tx1">
                  <a:alpha val="0"/>
                </a:schemeClr>
              </a:gs>
              <a:gs pos="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7" name="Graphic 17">
            <a:extLst>
              <a:ext uri="{FF2B5EF4-FFF2-40B4-BE49-F238E27FC236}">
                <a16:creationId xmlns:a16="http://schemas.microsoft.com/office/drawing/2014/main" id="{36E3B021-4009-B374-EA96-D7BA80F330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8" name="Graphic 17">
              <a:extLst>
                <a:ext uri="{FF2B5EF4-FFF2-40B4-BE49-F238E27FC236}">
                  <a16:creationId xmlns:a16="http://schemas.microsoft.com/office/drawing/2014/main" id="{177082D1-5F9E-B2C5-B38F-9E969A2305BF}"/>
                </a:ext>
              </a:extLst>
            </p:cNvPr>
            <p:cNvGrpSpPr/>
            <p:nvPr/>
          </p:nvGrpSpPr>
          <p:grpSpPr>
            <a:xfrm>
              <a:off x="3994150" y="3289300"/>
              <a:ext cx="2355593" cy="276140"/>
              <a:chOff x="3994150" y="3289300"/>
              <a:chExt cx="2355593" cy="276140"/>
            </a:xfrm>
            <a:grpFill/>
          </p:grpSpPr>
          <p:sp>
            <p:nvSpPr>
              <p:cNvPr id="52" name="Freeform 51">
                <a:extLst>
                  <a:ext uri="{FF2B5EF4-FFF2-40B4-BE49-F238E27FC236}">
                    <a16:creationId xmlns:a16="http://schemas.microsoft.com/office/drawing/2014/main" id="{7634E960-B343-C9C9-08E5-03394291F387}"/>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96962BBC-0DCA-1287-BA47-48A146C85BE3}"/>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E21D99E8-B27D-16FE-430A-009ED03829E4}"/>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CD84FE87-8C4E-B528-2340-817101F58938}"/>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AD4A74D6-4249-59E3-878D-C3E897C77749}"/>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E756EEB9-E12B-22B8-B211-ED61251C06A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4C6D44AB-3888-ACE0-9462-2637B09FD00A}"/>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01B6AF5E-6B80-71EE-63E3-08A70ACC47A9}"/>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D67E31EE-CE00-D6ED-54C6-FFB9D3324DD9}"/>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71EFB426-E805-F9CD-1B8C-E02421D41BA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D9058440-3650-C4B3-D4CF-B1E1CA4D5C33}"/>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817FCE85-59B2-A9DA-DED8-DFBBF83DC221}"/>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A903DE03-2BF3-D15C-57CB-D73F0F87C081}"/>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93" name="Freeform 92">
                <a:extLst>
                  <a:ext uri="{FF2B5EF4-FFF2-40B4-BE49-F238E27FC236}">
                    <a16:creationId xmlns:a16="http://schemas.microsoft.com/office/drawing/2014/main" id="{5BAF1143-FC03-2469-DA0A-C1DE728DFB09}"/>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9" name="Graphic 17">
              <a:extLst>
                <a:ext uri="{FF2B5EF4-FFF2-40B4-BE49-F238E27FC236}">
                  <a16:creationId xmlns:a16="http://schemas.microsoft.com/office/drawing/2014/main" id="{A1350493-6939-40DA-69EC-AE18D96338B2}"/>
                </a:ext>
              </a:extLst>
            </p:cNvPr>
            <p:cNvGrpSpPr/>
            <p:nvPr/>
          </p:nvGrpSpPr>
          <p:grpSpPr>
            <a:xfrm>
              <a:off x="6465963" y="3289300"/>
              <a:ext cx="1730364" cy="282193"/>
              <a:chOff x="6465963" y="3289300"/>
              <a:chExt cx="1730364" cy="282193"/>
            </a:xfrm>
            <a:grpFill/>
          </p:grpSpPr>
          <p:sp>
            <p:nvSpPr>
              <p:cNvPr id="40" name="Freeform 39">
                <a:extLst>
                  <a:ext uri="{FF2B5EF4-FFF2-40B4-BE49-F238E27FC236}">
                    <a16:creationId xmlns:a16="http://schemas.microsoft.com/office/drawing/2014/main" id="{993077DA-7EA3-5E72-7B6D-7FAD01927FB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67049884-570D-53D4-AC69-D490B5D2F90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E8922C67-EFC5-DA6F-28AA-7D4DC1993ABA}"/>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564A6385-95E7-7D3E-88D3-5E0ACCFA07CE}"/>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54288D5C-A4A7-714D-45E0-ECE2398C884B}"/>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8C199243-F62C-0809-DAFD-48759C893D66}"/>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D19EDBCD-21BE-08BA-DB72-C164F351EA5D}"/>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A596CAC4-214E-C2AE-B6D3-5D1030ABC4DF}"/>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CB23E5B0-141D-E1DE-9D3F-6AC8082539D9}"/>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0077732-3C30-0158-C355-84EE6FCB8EC7}"/>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22DBEE3F-0164-6B20-F6F1-E986CC8DD509}"/>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42519193-EF23-BEDB-2AFD-3C3211C7CA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36538147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s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696075" y="2724359"/>
            <a:ext cx="2952000" cy="3543711"/>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9" name="Content Placeholder 2">
            <a:extLst>
              <a:ext uri="{FF2B5EF4-FFF2-40B4-BE49-F238E27FC236}">
                <a16:creationId xmlns:a16="http://schemas.microsoft.com/office/drawing/2014/main" id="{B53ADEF9-350F-34A2-A8A5-42D7BB2EF095}"/>
              </a:ext>
            </a:extLst>
          </p:cNvPr>
          <p:cNvSpPr>
            <a:spLocks noGrp="1"/>
          </p:cNvSpPr>
          <p:nvPr>
            <p:ph idx="10"/>
          </p:nvPr>
        </p:nvSpPr>
        <p:spPr>
          <a:xfrm>
            <a:off x="4620000" y="2724359"/>
            <a:ext cx="2952000" cy="3543711"/>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Content Placeholder 2">
            <a:extLst>
              <a:ext uri="{FF2B5EF4-FFF2-40B4-BE49-F238E27FC236}">
                <a16:creationId xmlns:a16="http://schemas.microsoft.com/office/drawing/2014/main" id="{DDB7801E-469E-0D42-F825-318C43BB30DD}"/>
              </a:ext>
            </a:extLst>
          </p:cNvPr>
          <p:cNvSpPr>
            <a:spLocks noGrp="1"/>
          </p:cNvSpPr>
          <p:nvPr>
            <p:ph idx="11"/>
          </p:nvPr>
        </p:nvSpPr>
        <p:spPr>
          <a:xfrm>
            <a:off x="8543925" y="2724359"/>
            <a:ext cx="2952000" cy="3543711"/>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Slide Number Placeholder 5">
            <a:extLst>
              <a:ext uri="{FF2B5EF4-FFF2-40B4-BE49-F238E27FC236}">
                <a16:creationId xmlns:a16="http://schemas.microsoft.com/office/drawing/2014/main" id="{38F08A82-D063-4B9F-A529-900CE050E9EF}"/>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5" name="Picture 4">
            <a:extLst>
              <a:ext uri="{FF2B5EF4-FFF2-40B4-BE49-F238E27FC236}">
                <a16:creationId xmlns:a16="http://schemas.microsoft.com/office/drawing/2014/main" id="{176E06F4-5CC1-38B0-C996-6F3595C7B112}"/>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cxnSp>
        <p:nvCxnSpPr>
          <p:cNvPr id="7" name="Straight Connector 6">
            <a:extLst>
              <a:ext uri="{FF2B5EF4-FFF2-40B4-BE49-F238E27FC236}">
                <a16:creationId xmlns:a16="http://schemas.microsoft.com/office/drawing/2014/main" id="{63BE207F-B455-41E9-9347-0925024B5092}"/>
              </a:ext>
            </a:extLst>
          </p:cNvPr>
          <p:cNvCxnSpPr>
            <a:cxnSpLocks/>
          </p:cNvCxnSpPr>
          <p:nvPr userDrawn="1"/>
        </p:nvCxnSpPr>
        <p:spPr>
          <a:xfrm>
            <a:off x="4084858" y="2276475"/>
            <a:ext cx="0" cy="292116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FC6A22-4543-87A8-9BB5-9C85FA20FB0D}"/>
              </a:ext>
            </a:extLst>
          </p:cNvPr>
          <p:cNvCxnSpPr>
            <a:cxnSpLocks/>
          </p:cNvCxnSpPr>
          <p:nvPr userDrawn="1"/>
        </p:nvCxnSpPr>
        <p:spPr>
          <a:xfrm>
            <a:off x="8110318" y="2276475"/>
            <a:ext cx="0" cy="292116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BB154A4-3C1E-7886-5762-5F30CC641FF8}"/>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14" name="Graphic 13">
            <a:extLst>
              <a:ext uri="{FF2B5EF4-FFF2-40B4-BE49-F238E27FC236}">
                <a16:creationId xmlns:a16="http://schemas.microsoft.com/office/drawing/2014/main" id="{4F9E36C9-F952-1ECF-AAD8-C7C14FB6C6F3}"/>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pic>
        <p:nvPicPr>
          <p:cNvPr id="11" name="Picture 10">
            <a:extLst>
              <a:ext uri="{FF2B5EF4-FFF2-40B4-BE49-F238E27FC236}">
                <a16:creationId xmlns:a16="http://schemas.microsoft.com/office/drawing/2014/main" id="{72CDBC7C-227B-BBAC-3E60-4FFF90FC116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66734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Picture Placeholder 8">
            <a:extLst>
              <a:ext uri="{FF2B5EF4-FFF2-40B4-BE49-F238E27FC236}">
                <a16:creationId xmlns:a16="http://schemas.microsoft.com/office/drawing/2014/main" id="{015D40AE-DC36-ED0E-2121-8767D8062FFB}"/>
              </a:ext>
            </a:extLst>
          </p:cNvPr>
          <p:cNvSpPr>
            <a:spLocks noGrp="1"/>
          </p:cNvSpPr>
          <p:nvPr>
            <p:ph type="pic" sz="quarter" idx="11"/>
          </p:nvPr>
        </p:nvSpPr>
        <p:spPr>
          <a:xfrm>
            <a:off x="442913" y="1268413"/>
            <a:ext cx="3528000" cy="1620000"/>
          </a:xfrm>
        </p:spPr>
        <p:txBody>
          <a:bodyPr/>
          <a:lstStyle/>
          <a:p>
            <a:endParaRPr lang="en-DK"/>
          </a:p>
        </p:txBody>
      </p:sp>
      <p:sp>
        <p:nvSpPr>
          <p:cNvPr id="10" name="Picture Placeholder 8">
            <a:extLst>
              <a:ext uri="{FF2B5EF4-FFF2-40B4-BE49-F238E27FC236}">
                <a16:creationId xmlns:a16="http://schemas.microsoft.com/office/drawing/2014/main" id="{AB27D519-34F0-B9F8-C4A2-BF1B79EE1849}"/>
              </a:ext>
            </a:extLst>
          </p:cNvPr>
          <p:cNvSpPr>
            <a:spLocks noGrp="1"/>
          </p:cNvSpPr>
          <p:nvPr>
            <p:ph type="pic" sz="quarter" idx="12"/>
          </p:nvPr>
        </p:nvSpPr>
        <p:spPr>
          <a:xfrm>
            <a:off x="4332000" y="1268413"/>
            <a:ext cx="3528000" cy="1620000"/>
          </a:xfrm>
        </p:spPr>
        <p:txBody>
          <a:bodyPr/>
          <a:lstStyle/>
          <a:p>
            <a:endParaRPr lang="en-DK"/>
          </a:p>
        </p:txBody>
      </p:sp>
      <p:sp>
        <p:nvSpPr>
          <p:cNvPr id="13" name="Picture Placeholder 8">
            <a:extLst>
              <a:ext uri="{FF2B5EF4-FFF2-40B4-BE49-F238E27FC236}">
                <a16:creationId xmlns:a16="http://schemas.microsoft.com/office/drawing/2014/main" id="{2B79F1DC-325C-B57B-7607-17205EF20504}"/>
              </a:ext>
            </a:extLst>
          </p:cNvPr>
          <p:cNvSpPr>
            <a:spLocks noGrp="1"/>
          </p:cNvSpPr>
          <p:nvPr>
            <p:ph type="pic" sz="quarter" idx="13"/>
          </p:nvPr>
        </p:nvSpPr>
        <p:spPr>
          <a:xfrm>
            <a:off x="8221089" y="1268413"/>
            <a:ext cx="3528000" cy="1620000"/>
          </a:xfrm>
        </p:spPr>
        <p:txBody>
          <a:bodyPr/>
          <a:lstStyle/>
          <a:p>
            <a:endParaRPr lang="en-DK"/>
          </a:p>
        </p:txBody>
      </p:sp>
      <p:sp>
        <p:nvSpPr>
          <p:cNvPr id="14" name="Picture Placeholder 8">
            <a:extLst>
              <a:ext uri="{FF2B5EF4-FFF2-40B4-BE49-F238E27FC236}">
                <a16:creationId xmlns:a16="http://schemas.microsoft.com/office/drawing/2014/main" id="{5BFF5F76-538B-1FCC-3505-372495B7F24C}"/>
              </a:ext>
            </a:extLst>
          </p:cNvPr>
          <p:cNvSpPr>
            <a:spLocks noGrp="1"/>
          </p:cNvSpPr>
          <p:nvPr>
            <p:ph type="pic" sz="quarter" idx="14"/>
          </p:nvPr>
        </p:nvSpPr>
        <p:spPr>
          <a:xfrm>
            <a:off x="442913" y="3767320"/>
            <a:ext cx="3528000" cy="1620000"/>
          </a:xfrm>
        </p:spPr>
        <p:txBody>
          <a:bodyPr/>
          <a:lstStyle/>
          <a:p>
            <a:endParaRPr lang="en-DK"/>
          </a:p>
        </p:txBody>
      </p:sp>
      <p:sp>
        <p:nvSpPr>
          <p:cNvPr id="15" name="Picture Placeholder 8">
            <a:extLst>
              <a:ext uri="{FF2B5EF4-FFF2-40B4-BE49-F238E27FC236}">
                <a16:creationId xmlns:a16="http://schemas.microsoft.com/office/drawing/2014/main" id="{25295BD2-B481-CDDE-D590-8A2F9CAFA239}"/>
              </a:ext>
            </a:extLst>
          </p:cNvPr>
          <p:cNvSpPr>
            <a:spLocks noGrp="1"/>
          </p:cNvSpPr>
          <p:nvPr>
            <p:ph type="pic" sz="quarter" idx="15"/>
          </p:nvPr>
        </p:nvSpPr>
        <p:spPr>
          <a:xfrm>
            <a:off x="4332000" y="3767320"/>
            <a:ext cx="3528000" cy="1620000"/>
          </a:xfrm>
        </p:spPr>
        <p:txBody>
          <a:bodyPr/>
          <a:lstStyle/>
          <a:p>
            <a:endParaRPr lang="en-DK"/>
          </a:p>
        </p:txBody>
      </p:sp>
      <p:sp>
        <p:nvSpPr>
          <p:cNvPr id="16" name="Picture Placeholder 8">
            <a:extLst>
              <a:ext uri="{FF2B5EF4-FFF2-40B4-BE49-F238E27FC236}">
                <a16:creationId xmlns:a16="http://schemas.microsoft.com/office/drawing/2014/main" id="{36536F96-8E88-16C5-F564-E33CBC15659D}"/>
              </a:ext>
            </a:extLst>
          </p:cNvPr>
          <p:cNvSpPr>
            <a:spLocks noGrp="1"/>
          </p:cNvSpPr>
          <p:nvPr>
            <p:ph type="pic" sz="quarter" idx="16"/>
          </p:nvPr>
        </p:nvSpPr>
        <p:spPr>
          <a:xfrm>
            <a:off x="8221089" y="3767320"/>
            <a:ext cx="3528000" cy="1620000"/>
          </a:xfrm>
        </p:spPr>
        <p:txBody>
          <a:bodyPr/>
          <a:lstStyle/>
          <a:p>
            <a:endParaRPr lang="en-DK"/>
          </a:p>
        </p:txBody>
      </p:sp>
      <p:sp>
        <p:nvSpPr>
          <p:cNvPr id="18" name="Text Placeholder 17">
            <a:extLst>
              <a:ext uri="{FF2B5EF4-FFF2-40B4-BE49-F238E27FC236}">
                <a16:creationId xmlns:a16="http://schemas.microsoft.com/office/drawing/2014/main" id="{4EDCD53A-F8B2-9435-3663-00EBFCCE5640}"/>
              </a:ext>
            </a:extLst>
          </p:cNvPr>
          <p:cNvSpPr>
            <a:spLocks noGrp="1"/>
          </p:cNvSpPr>
          <p:nvPr>
            <p:ph type="body" sz="quarter" idx="17"/>
          </p:nvPr>
        </p:nvSpPr>
        <p:spPr>
          <a:xfrm>
            <a:off x="442913"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19" name="Text Placeholder 17">
            <a:extLst>
              <a:ext uri="{FF2B5EF4-FFF2-40B4-BE49-F238E27FC236}">
                <a16:creationId xmlns:a16="http://schemas.microsoft.com/office/drawing/2014/main" id="{4350FA8E-F072-C4E3-5AB6-AB8553BFA51C}"/>
              </a:ext>
            </a:extLst>
          </p:cNvPr>
          <p:cNvSpPr>
            <a:spLocks noGrp="1"/>
          </p:cNvSpPr>
          <p:nvPr>
            <p:ph type="body" sz="quarter" idx="18"/>
          </p:nvPr>
        </p:nvSpPr>
        <p:spPr>
          <a:xfrm>
            <a:off x="4332000"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0" name="Text Placeholder 17">
            <a:extLst>
              <a:ext uri="{FF2B5EF4-FFF2-40B4-BE49-F238E27FC236}">
                <a16:creationId xmlns:a16="http://schemas.microsoft.com/office/drawing/2014/main" id="{C787A05E-7A29-06A0-2CC8-14EABA4B6126}"/>
              </a:ext>
            </a:extLst>
          </p:cNvPr>
          <p:cNvSpPr>
            <a:spLocks noGrp="1"/>
          </p:cNvSpPr>
          <p:nvPr>
            <p:ph type="body" sz="quarter" idx="19"/>
          </p:nvPr>
        </p:nvSpPr>
        <p:spPr>
          <a:xfrm>
            <a:off x="8221089"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1" name="Text Placeholder 17">
            <a:extLst>
              <a:ext uri="{FF2B5EF4-FFF2-40B4-BE49-F238E27FC236}">
                <a16:creationId xmlns:a16="http://schemas.microsoft.com/office/drawing/2014/main" id="{A3268353-E759-E669-1ECD-D8549F9C410D}"/>
              </a:ext>
            </a:extLst>
          </p:cNvPr>
          <p:cNvSpPr>
            <a:spLocks noGrp="1"/>
          </p:cNvSpPr>
          <p:nvPr>
            <p:ph type="body" sz="quarter" idx="20"/>
          </p:nvPr>
        </p:nvSpPr>
        <p:spPr>
          <a:xfrm>
            <a:off x="442913"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2" name="Text Placeholder 17">
            <a:extLst>
              <a:ext uri="{FF2B5EF4-FFF2-40B4-BE49-F238E27FC236}">
                <a16:creationId xmlns:a16="http://schemas.microsoft.com/office/drawing/2014/main" id="{4A946D09-490F-934A-6F13-D49C32E75D0E}"/>
              </a:ext>
            </a:extLst>
          </p:cNvPr>
          <p:cNvSpPr>
            <a:spLocks noGrp="1"/>
          </p:cNvSpPr>
          <p:nvPr>
            <p:ph type="body" sz="quarter" idx="21"/>
          </p:nvPr>
        </p:nvSpPr>
        <p:spPr>
          <a:xfrm>
            <a:off x="4332000"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3" name="Text Placeholder 17">
            <a:extLst>
              <a:ext uri="{FF2B5EF4-FFF2-40B4-BE49-F238E27FC236}">
                <a16:creationId xmlns:a16="http://schemas.microsoft.com/office/drawing/2014/main" id="{2401C564-B48E-25CA-2395-9D3746E5FBED}"/>
              </a:ext>
            </a:extLst>
          </p:cNvPr>
          <p:cNvSpPr>
            <a:spLocks noGrp="1"/>
          </p:cNvSpPr>
          <p:nvPr>
            <p:ph type="body" sz="quarter" idx="22"/>
          </p:nvPr>
        </p:nvSpPr>
        <p:spPr>
          <a:xfrm>
            <a:off x="8221089"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pic>
        <p:nvPicPr>
          <p:cNvPr id="7" name="Picture 6">
            <a:extLst>
              <a:ext uri="{FF2B5EF4-FFF2-40B4-BE49-F238E27FC236}">
                <a16:creationId xmlns:a16="http://schemas.microsoft.com/office/drawing/2014/main" id="{03DAD993-76D6-C53C-8AC5-C9C244B0F0E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30789466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512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E22572-88DF-E03D-14AE-497AF0183DF1}"/>
              </a:ext>
            </a:extLst>
          </p:cNvPr>
          <p:cNvSpPr/>
          <p:nvPr userDrawn="1"/>
        </p:nvSpPr>
        <p:spPr>
          <a:xfrm>
            <a:off x="0" y="0"/>
            <a:ext cx="12192000"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5" name="Title 1">
            <a:extLst>
              <a:ext uri="{FF2B5EF4-FFF2-40B4-BE49-F238E27FC236}">
                <a16:creationId xmlns:a16="http://schemas.microsoft.com/office/drawing/2014/main" id="{438FEFEB-41E9-9E45-0A06-AB96018EAD2B}"/>
              </a:ext>
            </a:extLst>
          </p:cNvPr>
          <p:cNvSpPr>
            <a:spLocks noGrp="1"/>
          </p:cNvSpPr>
          <p:nvPr>
            <p:ph type="ctrTitle" hasCustomPrompt="1"/>
          </p:nvPr>
        </p:nvSpPr>
        <p:spPr>
          <a:xfrm>
            <a:off x="442913" y="2830478"/>
            <a:ext cx="10801350" cy="680206"/>
          </a:xfrm>
        </p:spPr>
        <p:txBody>
          <a:bodyPr anchor="ctr" anchorCtr="0">
            <a:noAutofit/>
          </a:bodyPr>
          <a:lstStyle>
            <a:lvl1pPr algn="l">
              <a:defRPr sz="5400" b="1">
                <a:solidFill>
                  <a:schemeClr val="bg1"/>
                </a:solidFill>
              </a:defRPr>
            </a:lvl1pPr>
          </a:lstStyle>
          <a:p>
            <a:r>
              <a:rPr lang="en-GB"/>
              <a:t>Thank you</a:t>
            </a:r>
            <a:endParaRPr lang="en-DK"/>
          </a:p>
        </p:txBody>
      </p:sp>
      <p:sp>
        <p:nvSpPr>
          <p:cNvPr id="2" name="Footer Placeholder 4">
            <a:extLst>
              <a:ext uri="{FF2B5EF4-FFF2-40B4-BE49-F238E27FC236}">
                <a16:creationId xmlns:a16="http://schemas.microsoft.com/office/drawing/2014/main" id="{EEDFA1A4-5E26-CDD0-2B99-EBC2D4ADC493}"/>
              </a:ext>
            </a:extLst>
          </p:cNvPr>
          <p:cNvSpPr txBox="1">
            <a:spLocks/>
          </p:cNvSpPr>
          <p:nvPr userDrawn="1"/>
        </p:nvSpPr>
        <p:spPr>
          <a:xfrm>
            <a:off x="456662" y="6223169"/>
            <a:ext cx="3421063" cy="320675"/>
          </a:xfrm>
          <a:prstGeom prst="rect">
            <a:avLst/>
          </a:prstGeom>
        </p:spPr>
        <p:txBody>
          <a:bodyPr vert="horz" lIns="0" tIns="45720" rIns="0" bIns="45720" rtlCol="0" anchor="ctr" anchorCtr="0"/>
          <a:lstStyle>
            <a:defPPr>
              <a:defRPr lang="en-DK"/>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2023 Johnson Controls. All rights reserved.</a:t>
            </a:r>
            <a:endParaRPr lang="en-DK"/>
          </a:p>
        </p:txBody>
      </p:sp>
      <p:pic>
        <p:nvPicPr>
          <p:cNvPr id="4" name="Picture 3">
            <a:extLst>
              <a:ext uri="{FF2B5EF4-FFF2-40B4-BE49-F238E27FC236}">
                <a16:creationId xmlns:a16="http://schemas.microsoft.com/office/drawing/2014/main" id="{618A223F-EF83-8E43-5B9F-626DB5A8C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50223"/>
            <a:ext cx="12192000" cy="307777"/>
          </a:xfrm>
          <a:prstGeom prst="rect">
            <a:avLst/>
          </a:prstGeom>
        </p:spPr>
      </p:pic>
      <p:grpSp>
        <p:nvGrpSpPr>
          <p:cNvPr id="6" name="Graphic 3">
            <a:extLst>
              <a:ext uri="{FF2B5EF4-FFF2-40B4-BE49-F238E27FC236}">
                <a16:creationId xmlns:a16="http://schemas.microsoft.com/office/drawing/2014/main" id="{3066C639-00CC-AA56-3EB1-F353BCCDE6EE}"/>
              </a:ext>
            </a:extLst>
          </p:cNvPr>
          <p:cNvGrpSpPr/>
          <p:nvPr userDrawn="1"/>
        </p:nvGrpSpPr>
        <p:grpSpPr>
          <a:xfrm>
            <a:off x="5812299" y="431633"/>
            <a:ext cx="5720311" cy="5674199"/>
            <a:chOff x="3250256" y="583610"/>
            <a:chExt cx="3683878" cy="3693751"/>
          </a:xfrm>
          <a:solidFill>
            <a:schemeClr val="bg1">
              <a:alpha val="15000"/>
            </a:schemeClr>
          </a:solidFill>
        </p:grpSpPr>
        <p:sp>
          <p:nvSpPr>
            <p:cNvPr id="7" name="Freeform 6">
              <a:extLst>
                <a:ext uri="{FF2B5EF4-FFF2-40B4-BE49-F238E27FC236}">
                  <a16:creationId xmlns:a16="http://schemas.microsoft.com/office/drawing/2014/main" id="{325BF02B-D97F-F5CD-EC7B-3C60EA1E6D43}"/>
                </a:ext>
              </a:extLst>
            </p:cNvPr>
            <p:cNvSpPr/>
            <p:nvPr/>
          </p:nvSpPr>
          <p:spPr>
            <a:xfrm>
              <a:off x="6551331" y="2007805"/>
              <a:ext cx="382803" cy="1355537"/>
            </a:xfrm>
            <a:custGeom>
              <a:avLst/>
              <a:gdLst>
                <a:gd name="connsiteX0" fmla="*/ 333447 w 382803"/>
                <a:gd name="connsiteY0" fmla="*/ 0 h 1355537"/>
                <a:gd name="connsiteX1" fmla="*/ 132995 w 382803"/>
                <a:gd name="connsiteY1" fmla="*/ 1355537 h 1355537"/>
                <a:gd name="connsiteX2" fmla="*/ 382804 w 382803"/>
                <a:gd name="connsiteY2" fmla="*/ 424302 h 1355537"/>
                <a:gd name="connsiteX3" fmla="*/ 333447 w 382803"/>
                <a:gd name="connsiteY3" fmla="*/ 0 h 1355537"/>
              </a:gdLst>
              <a:ahLst/>
              <a:cxnLst>
                <a:cxn ang="0">
                  <a:pos x="connsiteX0" y="connsiteY0"/>
                </a:cxn>
                <a:cxn ang="0">
                  <a:pos x="connsiteX1" y="connsiteY1"/>
                </a:cxn>
                <a:cxn ang="0">
                  <a:pos x="connsiteX2" y="connsiteY2"/>
                </a:cxn>
                <a:cxn ang="0">
                  <a:pos x="connsiteX3" y="connsiteY3"/>
                </a:cxn>
              </a:cxnLst>
              <a:rect l="l" t="t" r="r" b="b"/>
              <a:pathLst>
                <a:path w="382803" h="1355537">
                  <a:moveTo>
                    <a:pt x="333447" y="0"/>
                  </a:moveTo>
                  <a:cubicBezTo>
                    <a:pt x="4464" y="284150"/>
                    <a:pt x="-116411" y="957970"/>
                    <a:pt x="132995" y="1355537"/>
                  </a:cubicBezTo>
                  <a:cubicBezTo>
                    <a:pt x="291543" y="1081716"/>
                    <a:pt x="382804" y="763945"/>
                    <a:pt x="382804" y="424302"/>
                  </a:cubicBezTo>
                  <a:cubicBezTo>
                    <a:pt x="382602" y="278277"/>
                    <a:pt x="365277" y="136506"/>
                    <a:pt x="333447" y="0"/>
                  </a:cubicBezTo>
                  <a:close/>
                </a:path>
              </a:pathLst>
            </a:custGeom>
            <a:grpFill/>
            <a:ln w="2010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F2AC3F6-7548-B81D-4A8E-61802212C99D}"/>
                </a:ext>
              </a:extLst>
            </p:cNvPr>
            <p:cNvSpPr/>
            <p:nvPr/>
          </p:nvSpPr>
          <p:spPr>
            <a:xfrm>
              <a:off x="3250256" y="1097835"/>
              <a:ext cx="559451" cy="1205462"/>
            </a:xfrm>
            <a:custGeom>
              <a:avLst/>
              <a:gdLst>
                <a:gd name="connsiteX0" fmla="*/ 559452 w 559451"/>
                <a:gd name="connsiteY0" fmla="*/ 0 h 1205462"/>
                <a:gd name="connsiteX1" fmla="*/ 0 w 559451"/>
                <a:gd name="connsiteY1" fmla="*/ 1205462 h 1205462"/>
                <a:gd name="connsiteX2" fmla="*/ 559452 w 559451"/>
                <a:gd name="connsiteY2" fmla="*/ 0 h 1205462"/>
              </a:gdLst>
              <a:ahLst/>
              <a:cxnLst>
                <a:cxn ang="0">
                  <a:pos x="connsiteX0" y="connsiteY0"/>
                </a:cxn>
                <a:cxn ang="0">
                  <a:pos x="connsiteX1" y="connsiteY1"/>
                </a:cxn>
                <a:cxn ang="0">
                  <a:pos x="connsiteX2" y="connsiteY2"/>
                </a:cxn>
              </a:cxnLst>
              <a:rect l="l" t="t" r="r" b="b"/>
              <a:pathLst>
                <a:path w="559451" h="1205462">
                  <a:moveTo>
                    <a:pt x="559452" y="0"/>
                  </a:moveTo>
                  <a:cubicBezTo>
                    <a:pt x="240542" y="309264"/>
                    <a:pt x="32435" y="732958"/>
                    <a:pt x="0" y="1205462"/>
                  </a:cubicBezTo>
                  <a:cubicBezTo>
                    <a:pt x="307225" y="909565"/>
                    <a:pt x="499014" y="435441"/>
                    <a:pt x="559452" y="0"/>
                  </a:cubicBezTo>
                  <a:close/>
                </a:path>
              </a:pathLst>
            </a:custGeom>
            <a:grpFill/>
            <a:ln w="2010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B51E70E-4443-2760-A92E-329494E28703}"/>
                </a:ext>
              </a:extLst>
            </p:cNvPr>
            <p:cNvSpPr/>
            <p:nvPr/>
          </p:nvSpPr>
          <p:spPr>
            <a:xfrm>
              <a:off x="3262948" y="823608"/>
              <a:ext cx="922096" cy="2136697"/>
            </a:xfrm>
            <a:custGeom>
              <a:avLst/>
              <a:gdLst>
                <a:gd name="connsiteX0" fmla="*/ 910192 w 922096"/>
                <a:gd name="connsiteY0" fmla="*/ 0 h 2136697"/>
                <a:gd name="connsiteX1" fmla="*/ 825982 w 922096"/>
                <a:gd name="connsiteY1" fmla="*/ 51645 h 2136697"/>
                <a:gd name="connsiteX2" fmla="*/ 0 w 922096"/>
                <a:gd name="connsiteY2" fmla="*/ 1862876 h 2136697"/>
                <a:gd name="connsiteX3" fmla="*/ 58826 w 922096"/>
                <a:gd name="connsiteY3" fmla="*/ 2136698 h 2136697"/>
                <a:gd name="connsiteX4" fmla="*/ 910192 w 922096"/>
                <a:gd name="connsiteY4" fmla="*/ 0 h 213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096" h="2136697">
                  <a:moveTo>
                    <a:pt x="910192" y="0"/>
                  </a:moveTo>
                  <a:cubicBezTo>
                    <a:pt x="881585" y="16405"/>
                    <a:pt x="853582" y="33823"/>
                    <a:pt x="825982" y="51645"/>
                  </a:cubicBezTo>
                  <a:cubicBezTo>
                    <a:pt x="637013" y="947033"/>
                    <a:pt x="398889" y="1392600"/>
                    <a:pt x="0" y="1862876"/>
                  </a:cubicBezTo>
                  <a:cubicBezTo>
                    <a:pt x="12893" y="1956446"/>
                    <a:pt x="32435" y="2047989"/>
                    <a:pt x="58826" y="2136698"/>
                  </a:cubicBezTo>
                  <a:cubicBezTo>
                    <a:pt x="812283" y="1670877"/>
                    <a:pt x="971435" y="631895"/>
                    <a:pt x="910192" y="0"/>
                  </a:cubicBezTo>
                  <a:close/>
                </a:path>
              </a:pathLst>
            </a:custGeom>
            <a:grpFill/>
            <a:ln w="2010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12016B5-30E8-A979-06E0-FF477701022F}"/>
                </a:ext>
              </a:extLst>
            </p:cNvPr>
            <p:cNvSpPr/>
            <p:nvPr/>
          </p:nvSpPr>
          <p:spPr>
            <a:xfrm>
              <a:off x="4443498" y="586242"/>
              <a:ext cx="1233608" cy="3691119"/>
            </a:xfrm>
            <a:custGeom>
              <a:avLst/>
              <a:gdLst>
                <a:gd name="connsiteX0" fmla="*/ 1229303 w 1233608"/>
                <a:gd name="connsiteY0" fmla="*/ 1474625 h 3691119"/>
                <a:gd name="connsiteX1" fmla="*/ 920063 w 1233608"/>
                <a:gd name="connsiteY1" fmla="*/ 12354 h 3691119"/>
                <a:gd name="connsiteX2" fmla="*/ 813290 w 1233608"/>
                <a:gd name="connsiteY2" fmla="*/ 0 h 3691119"/>
                <a:gd name="connsiteX3" fmla="*/ 0 w 1233608"/>
                <a:gd name="connsiteY3" fmla="*/ 3582766 h 3691119"/>
                <a:gd name="connsiteX4" fmla="*/ 463960 w 1233608"/>
                <a:gd name="connsiteY4" fmla="*/ 3691120 h 3691119"/>
                <a:gd name="connsiteX5" fmla="*/ 1229303 w 1233608"/>
                <a:gd name="connsiteY5" fmla="*/ 1474625 h 369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608" h="3691119">
                  <a:moveTo>
                    <a:pt x="1229303" y="1474625"/>
                  </a:moveTo>
                  <a:cubicBezTo>
                    <a:pt x="1206538" y="943793"/>
                    <a:pt x="1095736" y="447390"/>
                    <a:pt x="920063" y="12354"/>
                  </a:cubicBezTo>
                  <a:cubicBezTo>
                    <a:pt x="884808" y="7291"/>
                    <a:pt x="849150" y="3038"/>
                    <a:pt x="813290" y="0"/>
                  </a:cubicBezTo>
                  <a:cubicBezTo>
                    <a:pt x="982314" y="1439992"/>
                    <a:pt x="851769" y="2726062"/>
                    <a:pt x="0" y="3582766"/>
                  </a:cubicBezTo>
                  <a:cubicBezTo>
                    <a:pt x="146662" y="3638057"/>
                    <a:pt x="302189" y="3675120"/>
                    <a:pt x="463960" y="3691120"/>
                  </a:cubicBezTo>
                  <a:cubicBezTo>
                    <a:pt x="967003" y="3246970"/>
                    <a:pt x="1274027" y="2509557"/>
                    <a:pt x="1229303" y="1474625"/>
                  </a:cubicBezTo>
                  <a:close/>
                </a:path>
              </a:pathLst>
            </a:custGeom>
            <a:grpFill/>
            <a:ln w="2010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5C171A-26D6-1558-8FA1-16EFE3DB6DA2}"/>
                </a:ext>
              </a:extLst>
            </p:cNvPr>
            <p:cNvSpPr/>
            <p:nvPr/>
          </p:nvSpPr>
          <p:spPr>
            <a:xfrm>
              <a:off x="3830458" y="583610"/>
              <a:ext cx="1297623" cy="3413653"/>
            </a:xfrm>
            <a:custGeom>
              <a:avLst/>
              <a:gdLst>
                <a:gd name="connsiteX0" fmla="*/ 1124141 w 1297623"/>
                <a:gd name="connsiteY0" fmla="*/ 0 h 3413653"/>
                <a:gd name="connsiteX1" fmla="*/ 1019383 w 1297623"/>
                <a:gd name="connsiteY1" fmla="*/ 10532 h 3413653"/>
                <a:gd name="connsiteX2" fmla="*/ 0 w 1297623"/>
                <a:gd name="connsiteY2" fmla="*/ 3202819 h 3413653"/>
                <a:gd name="connsiteX3" fmla="*/ 270559 w 1297623"/>
                <a:gd name="connsiteY3" fmla="*/ 3413653 h 3413653"/>
                <a:gd name="connsiteX4" fmla="*/ 1124141 w 1297623"/>
                <a:gd name="connsiteY4" fmla="*/ 0 h 341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623" h="3413653">
                  <a:moveTo>
                    <a:pt x="1124141" y="0"/>
                  </a:moveTo>
                  <a:cubicBezTo>
                    <a:pt x="1088886" y="2430"/>
                    <a:pt x="1054034" y="6076"/>
                    <a:pt x="1019383" y="10532"/>
                  </a:cubicBezTo>
                  <a:cubicBezTo>
                    <a:pt x="1053631" y="961413"/>
                    <a:pt x="934971" y="2413152"/>
                    <a:pt x="0" y="3202819"/>
                  </a:cubicBezTo>
                  <a:cubicBezTo>
                    <a:pt x="83404" y="3281198"/>
                    <a:pt x="174061" y="3351881"/>
                    <a:pt x="270559" y="3413653"/>
                  </a:cubicBezTo>
                  <a:cubicBezTo>
                    <a:pt x="1435395" y="2617708"/>
                    <a:pt x="1429755" y="1060855"/>
                    <a:pt x="1124141" y="0"/>
                  </a:cubicBezTo>
                  <a:close/>
                </a:path>
              </a:pathLst>
            </a:custGeom>
            <a:grpFill/>
            <a:ln w="2010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84A7439-F1B4-6D39-5539-9888E4CB89AF}"/>
                </a:ext>
              </a:extLst>
            </p:cNvPr>
            <p:cNvSpPr/>
            <p:nvPr/>
          </p:nvSpPr>
          <p:spPr>
            <a:xfrm>
              <a:off x="3447686" y="659964"/>
              <a:ext cx="1174586" cy="2873301"/>
            </a:xfrm>
            <a:custGeom>
              <a:avLst/>
              <a:gdLst>
                <a:gd name="connsiteX0" fmla="*/ 1099160 w 1174586"/>
                <a:gd name="connsiteY0" fmla="*/ 0 h 2873301"/>
                <a:gd name="connsiteX1" fmla="*/ 1007698 w 1174586"/>
                <a:gd name="connsiteY1" fmla="*/ 30582 h 2873301"/>
                <a:gd name="connsiteX2" fmla="*/ 0 w 1174586"/>
                <a:gd name="connsiteY2" fmla="*/ 2615885 h 2873301"/>
                <a:gd name="connsiteX3" fmla="*/ 158750 w 1174586"/>
                <a:gd name="connsiteY3" fmla="*/ 2873302 h 2873301"/>
                <a:gd name="connsiteX4" fmla="*/ 1099160 w 1174586"/>
                <a:gd name="connsiteY4" fmla="*/ 0 h 28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586" h="2873301">
                  <a:moveTo>
                    <a:pt x="1099160" y="0"/>
                  </a:moveTo>
                  <a:cubicBezTo>
                    <a:pt x="1068136" y="9519"/>
                    <a:pt x="1037715" y="19645"/>
                    <a:pt x="1007698" y="30582"/>
                  </a:cubicBezTo>
                  <a:cubicBezTo>
                    <a:pt x="951894" y="1024197"/>
                    <a:pt x="737541" y="1943079"/>
                    <a:pt x="0" y="2615885"/>
                  </a:cubicBezTo>
                  <a:cubicBezTo>
                    <a:pt x="45933" y="2706214"/>
                    <a:pt x="99118" y="2792289"/>
                    <a:pt x="158750" y="2873302"/>
                  </a:cubicBezTo>
                  <a:cubicBezTo>
                    <a:pt x="1112457" y="2294469"/>
                    <a:pt x="1307469" y="922729"/>
                    <a:pt x="1099160" y="0"/>
                  </a:cubicBezTo>
                  <a:close/>
                </a:path>
              </a:pathLst>
            </a:custGeom>
            <a:grpFill/>
            <a:ln w="2010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5390393-F184-49E1-7DF4-2D16145DEF83}"/>
                </a:ext>
              </a:extLst>
            </p:cNvPr>
            <p:cNvSpPr/>
            <p:nvPr/>
          </p:nvSpPr>
          <p:spPr>
            <a:xfrm>
              <a:off x="5756809" y="1076164"/>
              <a:ext cx="674686" cy="1017108"/>
            </a:xfrm>
            <a:custGeom>
              <a:avLst/>
              <a:gdLst>
                <a:gd name="connsiteX0" fmla="*/ 76957 w 674686"/>
                <a:gd name="connsiteY0" fmla="*/ 1017109 h 1017108"/>
                <a:gd name="connsiteX1" fmla="*/ 674686 w 674686"/>
                <a:gd name="connsiteY1" fmla="*/ 84455 h 1017108"/>
                <a:gd name="connsiteX2" fmla="*/ 590275 w 674686"/>
                <a:gd name="connsiteY2" fmla="*/ 0 h 1017108"/>
                <a:gd name="connsiteX3" fmla="*/ 0 w 674686"/>
                <a:gd name="connsiteY3" fmla="*/ 406479 h 1017108"/>
                <a:gd name="connsiteX4" fmla="*/ 76957 w 674686"/>
                <a:gd name="connsiteY4" fmla="*/ 1017109 h 101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86" h="1017108">
                  <a:moveTo>
                    <a:pt x="76957" y="1017109"/>
                  </a:moveTo>
                  <a:cubicBezTo>
                    <a:pt x="188767" y="647288"/>
                    <a:pt x="415811" y="290631"/>
                    <a:pt x="674686" y="84455"/>
                  </a:cubicBezTo>
                  <a:cubicBezTo>
                    <a:pt x="647489" y="55493"/>
                    <a:pt x="619285" y="27342"/>
                    <a:pt x="590275" y="0"/>
                  </a:cubicBezTo>
                  <a:cubicBezTo>
                    <a:pt x="359201" y="113822"/>
                    <a:pt x="161167" y="249518"/>
                    <a:pt x="0" y="406479"/>
                  </a:cubicBezTo>
                  <a:cubicBezTo>
                    <a:pt x="40292" y="605769"/>
                    <a:pt x="67690" y="810730"/>
                    <a:pt x="76957" y="1017109"/>
                  </a:cubicBezTo>
                  <a:close/>
                </a:path>
              </a:pathLst>
            </a:custGeom>
            <a:grpFill/>
            <a:ln w="2010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A7A07C7-B466-E530-DAB8-DD4108FEB0ED}"/>
                </a:ext>
              </a:extLst>
            </p:cNvPr>
            <p:cNvSpPr/>
            <p:nvPr/>
          </p:nvSpPr>
          <p:spPr>
            <a:xfrm>
              <a:off x="5567639" y="3009723"/>
              <a:ext cx="599139" cy="1039791"/>
            </a:xfrm>
            <a:custGeom>
              <a:avLst/>
              <a:gdLst>
                <a:gd name="connsiteX0" fmla="*/ 0 w 599139"/>
                <a:gd name="connsiteY0" fmla="*/ 612250 h 1039791"/>
                <a:gd name="connsiteX1" fmla="*/ 425481 w 599139"/>
                <a:gd name="connsiteY1" fmla="*/ 1039792 h 1039791"/>
                <a:gd name="connsiteX2" fmla="*/ 599139 w 599139"/>
                <a:gd name="connsiteY2" fmla="*/ 928198 h 1039791"/>
                <a:gd name="connsiteX3" fmla="*/ 202869 w 599139"/>
                <a:gd name="connsiteY3" fmla="*/ 0 h 1039791"/>
                <a:gd name="connsiteX4" fmla="*/ 0 w 599139"/>
                <a:gd name="connsiteY4" fmla="*/ 612250 h 1039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39" h="1039791">
                  <a:moveTo>
                    <a:pt x="0" y="612250"/>
                  </a:moveTo>
                  <a:cubicBezTo>
                    <a:pt x="111205" y="771034"/>
                    <a:pt x="254241" y="915236"/>
                    <a:pt x="425481" y="1039792"/>
                  </a:cubicBezTo>
                  <a:cubicBezTo>
                    <a:pt x="485516" y="1005767"/>
                    <a:pt x="543536" y="968501"/>
                    <a:pt x="599139" y="928198"/>
                  </a:cubicBezTo>
                  <a:cubicBezTo>
                    <a:pt x="396068" y="649313"/>
                    <a:pt x="260688" y="346125"/>
                    <a:pt x="202869" y="0"/>
                  </a:cubicBezTo>
                  <a:cubicBezTo>
                    <a:pt x="156735" y="226632"/>
                    <a:pt x="88037" y="430175"/>
                    <a:pt x="0" y="612250"/>
                  </a:cubicBezTo>
                  <a:close/>
                </a:path>
              </a:pathLst>
            </a:custGeom>
            <a:grpFill/>
            <a:ln w="2010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A8ABFA6-91A3-C94E-80CD-4CB7BB3CB937}"/>
                </a:ext>
              </a:extLst>
            </p:cNvPr>
            <p:cNvSpPr/>
            <p:nvPr/>
          </p:nvSpPr>
          <p:spPr>
            <a:xfrm>
              <a:off x="5606319" y="767710"/>
              <a:ext cx="397680" cy="407491"/>
            </a:xfrm>
            <a:custGeom>
              <a:avLst/>
              <a:gdLst>
                <a:gd name="connsiteX0" fmla="*/ 77763 w 397680"/>
                <a:gd name="connsiteY0" fmla="*/ 407492 h 407491"/>
                <a:gd name="connsiteX1" fmla="*/ 397680 w 397680"/>
                <a:gd name="connsiteY1" fmla="*/ 54481 h 407491"/>
                <a:gd name="connsiteX2" fmla="*/ 296346 w 397680"/>
                <a:gd name="connsiteY2" fmla="*/ 0 h 407491"/>
                <a:gd name="connsiteX3" fmla="*/ 0 w 397680"/>
                <a:gd name="connsiteY3" fmla="*/ 149063 h 407491"/>
                <a:gd name="connsiteX4" fmla="*/ 77763 w 397680"/>
                <a:gd name="connsiteY4" fmla="*/ 407492 h 40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80" h="407491">
                  <a:moveTo>
                    <a:pt x="77763" y="407492"/>
                  </a:moveTo>
                  <a:cubicBezTo>
                    <a:pt x="181313" y="284353"/>
                    <a:pt x="289295" y="153923"/>
                    <a:pt x="397680" y="54481"/>
                  </a:cubicBezTo>
                  <a:cubicBezTo>
                    <a:pt x="364439" y="35443"/>
                    <a:pt x="330594" y="17013"/>
                    <a:pt x="296346" y="0"/>
                  </a:cubicBezTo>
                  <a:cubicBezTo>
                    <a:pt x="198840" y="41519"/>
                    <a:pt x="93477" y="93569"/>
                    <a:pt x="0" y="149063"/>
                  </a:cubicBezTo>
                  <a:cubicBezTo>
                    <a:pt x="27801" y="233113"/>
                    <a:pt x="53790" y="319391"/>
                    <a:pt x="77763" y="407492"/>
                  </a:cubicBezTo>
                  <a:close/>
                </a:path>
              </a:pathLst>
            </a:custGeom>
            <a:grpFill/>
            <a:ln w="2010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AF9F945-106D-756C-A475-5B5DF1B77EEF}"/>
                </a:ext>
              </a:extLst>
            </p:cNvPr>
            <p:cNvSpPr/>
            <p:nvPr/>
          </p:nvSpPr>
          <p:spPr>
            <a:xfrm>
              <a:off x="5919010" y="1480415"/>
              <a:ext cx="812859" cy="2281102"/>
            </a:xfrm>
            <a:custGeom>
              <a:avLst/>
              <a:gdLst>
                <a:gd name="connsiteX0" fmla="*/ 812860 w 812859"/>
                <a:gd name="connsiteY0" fmla="*/ 107139 h 2281102"/>
                <a:gd name="connsiteX1" fmla="*/ 754034 w 812859"/>
                <a:gd name="connsiteY1" fmla="*/ 0 h 2281102"/>
                <a:gd name="connsiteX2" fmla="*/ 5211 w 812859"/>
                <a:gd name="connsiteY2" fmla="*/ 1120197 h 2281102"/>
                <a:gd name="connsiteX3" fmla="*/ 457486 w 812859"/>
                <a:gd name="connsiteY3" fmla="*/ 2281102 h 2281102"/>
                <a:gd name="connsiteX4" fmla="*/ 598105 w 812859"/>
                <a:gd name="connsiteY4" fmla="*/ 2127584 h 2281102"/>
                <a:gd name="connsiteX5" fmla="*/ 812860 w 812859"/>
                <a:gd name="connsiteY5" fmla="*/ 107139 h 22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59" h="2281102">
                  <a:moveTo>
                    <a:pt x="812860" y="107139"/>
                  </a:moveTo>
                  <a:cubicBezTo>
                    <a:pt x="794326" y="70683"/>
                    <a:pt x="774784" y="34835"/>
                    <a:pt x="754034" y="0"/>
                  </a:cubicBezTo>
                  <a:cubicBezTo>
                    <a:pt x="328149" y="239594"/>
                    <a:pt x="47920" y="639187"/>
                    <a:pt x="5211" y="1120197"/>
                  </a:cubicBezTo>
                  <a:cubicBezTo>
                    <a:pt x="-32462" y="1544903"/>
                    <a:pt x="135756" y="1975483"/>
                    <a:pt x="457486" y="2281102"/>
                  </a:cubicBezTo>
                  <a:cubicBezTo>
                    <a:pt x="507045" y="2232495"/>
                    <a:pt x="554186" y="2181457"/>
                    <a:pt x="598105" y="2127584"/>
                  </a:cubicBezTo>
                  <a:cubicBezTo>
                    <a:pt x="227823" y="1400702"/>
                    <a:pt x="343461" y="675642"/>
                    <a:pt x="812860" y="107139"/>
                  </a:cubicBezTo>
                  <a:close/>
                </a:path>
              </a:pathLst>
            </a:custGeom>
            <a:grpFill/>
            <a:ln w="2010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EBD5531-57D8-8F66-17BE-4ED89586A77E}"/>
                </a:ext>
              </a:extLst>
            </p:cNvPr>
            <p:cNvSpPr/>
            <p:nvPr/>
          </p:nvSpPr>
          <p:spPr>
            <a:xfrm>
              <a:off x="5275322" y="3839289"/>
              <a:ext cx="434345" cy="404656"/>
            </a:xfrm>
            <a:custGeom>
              <a:avLst/>
              <a:gdLst>
                <a:gd name="connsiteX0" fmla="*/ 207100 w 434345"/>
                <a:gd name="connsiteY0" fmla="*/ 404656 h 404656"/>
                <a:gd name="connsiteX1" fmla="*/ 434346 w 434345"/>
                <a:gd name="connsiteY1" fmla="*/ 344099 h 404656"/>
                <a:gd name="connsiteX2" fmla="*/ 171643 w 434345"/>
                <a:gd name="connsiteY2" fmla="*/ 0 h 404656"/>
                <a:gd name="connsiteX3" fmla="*/ 0 w 434345"/>
                <a:gd name="connsiteY3" fmla="*/ 235948 h 404656"/>
                <a:gd name="connsiteX4" fmla="*/ 207100 w 434345"/>
                <a:gd name="connsiteY4" fmla="*/ 404656 h 40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5" h="404656">
                  <a:moveTo>
                    <a:pt x="207100" y="404656"/>
                  </a:moveTo>
                  <a:cubicBezTo>
                    <a:pt x="284863" y="389264"/>
                    <a:pt x="360612" y="368808"/>
                    <a:pt x="434346" y="344099"/>
                  </a:cubicBezTo>
                  <a:cubicBezTo>
                    <a:pt x="343689" y="243239"/>
                    <a:pt x="254644" y="122126"/>
                    <a:pt x="171643" y="0"/>
                  </a:cubicBezTo>
                  <a:cubicBezTo>
                    <a:pt x="118861" y="84050"/>
                    <a:pt x="61646" y="162834"/>
                    <a:pt x="0" y="235948"/>
                  </a:cubicBezTo>
                  <a:cubicBezTo>
                    <a:pt x="65474" y="294682"/>
                    <a:pt x="133567" y="351593"/>
                    <a:pt x="207100" y="404656"/>
                  </a:cubicBezTo>
                  <a:close/>
                </a:path>
              </a:pathLst>
            </a:custGeom>
            <a:grpFill/>
            <a:ln w="20108" cap="flat">
              <a:noFill/>
              <a:prstDash val="solid"/>
              <a:miter/>
            </a:ln>
          </p:spPr>
          <p:txBody>
            <a:bodyPr rtlCol="0" anchor="ctr"/>
            <a:lstStyle/>
            <a:p>
              <a:endParaRPr lang="en-US"/>
            </a:p>
          </p:txBody>
        </p:sp>
      </p:grpSp>
    </p:spTree>
    <p:extLst>
      <p:ext uri="{BB962C8B-B14F-4D97-AF65-F5344CB8AC3E}">
        <p14:creationId xmlns:p14="http://schemas.microsoft.com/office/powerpoint/2010/main" val="33623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926F-30BF-3647-BFEC-71649F3AF62C}"/>
              </a:ext>
            </a:extLst>
          </p:cNvPr>
          <p:cNvSpPr>
            <a:spLocks noGrp="1"/>
          </p:cNvSpPr>
          <p:nvPr>
            <p:ph type="title"/>
          </p:nvPr>
        </p:nvSpPr>
        <p:spPr>
          <a:xfrm>
            <a:off x="442924" y="188913"/>
            <a:ext cx="5059806" cy="792162"/>
          </a:xfrm>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D737D035-CAC4-2642-83A3-FC731474834B}"/>
              </a:ext>
            </a:extLst>
          </p:cNvPr>
          <p:cNvSpPr>
            <a:spLocks noGrp="1"/>
          </p:cNvSpPr>
          <p:nvPr>
            <p:ph type="body" sz="quarter" idx="11"/>
          </p:nvPr>
        </p:nvSpPr>
        <p:spPr>
          <a:xfrm>
            <a:off x="442924" y="1268413"/>
            <a:ext cx="11306164" cy="4716462"/>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7A40DBAB-5DE8-7A4A-AE4A-16CE3423DED8}"/>
              </a:ext>
            </a:extLst>
          </p:cNvPr>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6507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guide id="2" pos="21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and Image 2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0D50-31EF-CD42-B8A8-7010AE4EE082}"/>
              </a:ext>
            </a:extLst>
          </p:cNvPr>
          <p:cNvSpPr>
            <a:spLocks noGrp="1"/>
          </p:cNvSpPr>
          <p:nvPr>
            <p:ph type="title"/>
          </p:nvPr>
        </p:nvSpPr>
        <p:spPr/>
        <p:txBody>
          <a:bodyPr/>
          <a:lstStyle/>
          <a:p>
            <a:r>
              <a:rPr lang="en-GB"/>
              <a:t>Click to edit Master title style</a:t>
            </a:r>
            <a:endParaRPr lang="en-US"/>
          </a:p>
        </p:txBody>
      </p:sp>
      <p:sp>
        <p:nvSpPr>
          <p:cNvPr id="5" name="Picture Placeholder 3">
            <a:extLst>
              <a:ext uri="{FF2B5EF4-FFF2-40B4-BE49-F238E27FC236}">
                <a16:creationId xmlns:a16="http://schemas.microsoft.com/office/drawing/2014/main" id="{E4A5A539-F4BE-1D44-9983-028A2660282C}"/>
              </a:ext>
            </a:extLst>
          </p:cNvPr>
          <p:cNvSpPr>
            <a:spLocks noGrp="1"/>
          </p:cNvSpPr>
          <p:nvPr>
            <p:ph type="pic" sz="quarter" idx="12"/>
          </p:nvPr>
        </p:nvSpPr>
        <p:spPr>
          <a:xfrm>
            <a:off x="6337302" y="1268413"/>
            <a:ext cx="5411248" cy="4716462"/>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7" name="Text Placeholder 7">
            <a:extLst>
              <a:ext uri="{FF2B5EF4-FFF2-40B4-BE49-F238E27FC236}">
                <a16:creationId xmlns:a16="http://schemas.microsoft.com/office/drawing/2014/main" id="{D8AC759B-C312-084E-A427-F1350B9A1FC6}"/>
              </a:ext>
            </a:extLst>
          </p:cNvPr>
          <p:cNvSpPr>
            <a:spLocks noGrp="1"/>
          </p:cNvSpPr>
          <p:nvPr>
            <p:ph type="body" sz="quarter" idx="13"/>
          </p:nvPr>
        </p:nvSpPr>
        <p:spPr>
          <a:xfrm>
            <a:off x="442914" y="1268413"/>
            <a:ext cx="5411248" cy="47164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4E39EC77-FF00-864F-A1C0-80832D27431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49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5DCB-5BDA-9F4A-85C0-0B13D45F963F}"/>
              </a:ext>
            </a:extLst>
          </p:cNvPr>
          <p:cNvSpPr>
            <a:spLocks noGrp="1"/>
          </p:cNvSpPr>
          <p:nvPr>
            <p:ph type="title"/>
          </p:nvPr>
        </p:nvSpPr>
        <p:spPr/>
        <p:txBody>
          <a:bodyPr/>
          <a:lstStyle/>
          <a:p>
            <a:r>
              <a:rPr lang="en-GB"/>
              <a:t>Click to edit Master title style</a:t>
            </a:r>
            <a:endParaRPr lang="en-US"/>
          </a:p>
        </p:txBody>
      </p:sp>
      <p:sp>
        <p:nvSpPr>
          <p:cNvPr id="5" name="Picture Placeholder 3">
            <a:extLst>
              <a:ext uri="{FF2B5EF4-FFF2-40B4-BE49-F238E27FC236}">
                <a16:creationId xmlns:a16="http://schemas.microsoft.com/office/drawing/2014/main" id="{4CB34AD5-7D9E-0C42-80D7-3D57A7913D2C}"/>
              </a:ext>
            </a:extLst>
          </p:cNvPr>
          <p:cNvSpPr>
            <a:spLocks noGrp="1"/>
          </p:cNvSpPr>
          <p:nvPr>
            <p:ph type="pic" sz="quarter" idx="12"/>
          </p:nvPr>
        </p:nvSpPr>
        <p:spPr>
          <a:xfrm>
            <a:off x="8040688" y="1268413"/>
            <a:ext cx="3707862" cy="4716462"/>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8" name="Text Placeholder 7">
            <a:extLst>
              <a:ext uri="{FF2B5EF4-FFF2-40B4-BE49-F238E27FC236}">
                <a16:creationId xmlns:a16="http://schemas.microsoft.com/office/drawing/2014/main" id="{4143C00D-A0AA-164C-8816-2609FEACBDDD}"/>
              </a:ext>
            </a:extLst>
          </p:cNvPr>
          <p:cNvSpPr>
            <a:spLocks noGrp="1"/>
          </p:cNvSpPr>
          <p:nvPr>
            <p:ph type="body" sz="quarter" idx="13"/>
          </p:nvPr>
        </p:nvSpPr>
        <p:spPr>
          <a:xfrm>
            <a:off x="442913" y="1268413"/>
            <a:ext cx="7316787" cy="47164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30B2E1E4-5BC5-B047-8FEF-6666B74B6F3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39763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18F43816-96D0-024D-8255-3E9F879F72C7}"/>
              </a:ext>
            </a:extLst>
          </p:cNvPr>
          <p:cNvSpPr/>
          <p:nvPr userDrawn="1"/>
        </p:nvSpPr>
        <p:spPr>
          <a:xfrm>
            <a:off x="0" y="1"/>
            <a:ext cx="12192000" cy="5981252"/>
          </a:xfrm>
          <a:prstGeom prst="rect">
            <a:avLst/>
          </a:prstGeom>
          <a:gradFill>
            <a:gsLst>
              <a:gs pos="8000">
                <a:srgbClr val="0070C0"/>
              </a:gs>
              <a:gs pos="95000">
                <a:srgbClr val="00275B"/>
              </a:gs>
            </a:gsLst>
            <a:lin ang="2700000" scaled="1"/>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17748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_Image Right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A9778-840B-FCF9-C29F-A517C75600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2"/>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B14FF746-78E4-8618-63A9-7A020F6FAC2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1F19BF73-E82E-E79C-3684-B353EECE8E98}"/>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E4F0DD8B-ADEC-32AE-8E02-83141998B01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D8E65AB-3424-EB06-8714-53D4439F2A32}"/>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3A8E3CA4-32DE-7DCA-4909-A4ADD57FF3D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B925DCDB-0990-C578-9AE7-1634BC3601D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FC84E5AD-3787-5947-5889-968000A76294}"/>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ED7D7EF6-F8E7-06BC-CBC4-20BDBC6FFEF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07D586E4-E465-AB2D-0357-CCE3C841691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81E13D92-22E1-9C7D-6592-FE86086B22D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864D81E4-298C-1C8B-5420-D3F444B7F095}"/>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3C533859-0C24-38EC-7F81-3ED1D0598C43}"/>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247E42C-15E9-3757-7D6D-BDA37A177DE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920B41CE-278D-AD27-34C6-2E585D28CC89}"/>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666CF8BF-54E3-4CBE-AFAE-2D01E2CAD40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8CD8BEE9-B818-23E3-7EF7-12762E35B70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19362761-7E1C-BA63-3606-DBC6FAF7169D}"/>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6597C7C9-41DF-977C-450D-97AD01610837}"/>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863BDF7C-B5AB-A9AE-BD43-A44A1AA80A5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3035C3A-CF06-3265-D99A-7CD08FA7806D}"/>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EE9914BC-08FB-94DB-FB50-53A9C1F0F258}"/>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3343AD31-7B2A-95FB-6C21-DC5A2534F55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1BDCE7C0-41C0-CB4C-4B0D-8750D47B19F9}"/>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E8F57790-6F31-4D87-7DFD-6F9A4BA5E61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0CC7836D-3728-B5B0-FF0F-F16A81BEE942}"/>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7636D4CC-3298-11E9-1879-AB931E18D30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8BCF3C77-D49F-F991-E533-93BC1EE20F6B}"/>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2CA9B72A-8DD5-2E5F-094F-ECAAEBF1D9E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2054F9AA-86C2-E7F3-2879-177982ECAE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04605222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_Image Right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4CC99-3ECC-2019-12B7-7DA6C98BCC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1"/>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808BDA9F-5F81-2EB1-08D6-421B0FF2C7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34F6EB77-AB3C-28B1-6669-4FC01D826843}"/>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57AF0E20-BBF0-F650-EAE5-3615AFF739F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4C1ED17-CF50-915C-AC1D-174096D71D7E}"/>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2AA5720-CC7B-DD2B-DD72-69B1CD48EC2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25751CF-7DD1-31B2-54F3-B83D9A2305A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16AAA5CD-CAC9-03C9-19C8-7508849E77F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B4D6E938-3BE0-6609-5CDA-DC34D35AA97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CAA8B3DF-3769-C151-00F6-F1B48562E0E5}"/>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409CFA91-3748-9F76-FFA1-8EC1F94F85C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20431D02-9662-F166-DF23-3D0D5125A7DD}"/>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A3600D4D-9089-E1BE-C5AA-0197658E0FC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B3A50663-0330-1A57-6E6A-0A7D59C73B0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8C5347C9-F82F-0E14-F56A-90740783231E}"/>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73ECE6A2-0ADF-AF61-AD7C-A00777ADD150}"/>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1D96E3D4-1A56-4907-C226-325A3C4817A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21CFD13E-A9F1-013C-5511-2FFA1D9C810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BF1E3F3E-8449-0D91-D3F7-8450B59B9574}"/>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06FB9FB6-A4DD-2B84-719B-C46F1C64A77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DA724F0E-A905-66DE-10A3-ED9E51E6425B}"/>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A303BD35-6DBB-E94C-B420-540EC9BBC0DA}"/>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2E7351F9-8DB4-3E9F-C7A0-47C19D54C170}"/>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06BFACBC-4740-D675-9D40-6CC7FDEBA0C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3C5A938C-BA43-8C8F-3BFA-79DF8B5B225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ABFC68E7-4C11-A849-C8EA-B5C3FA0BDA8C}"/>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068306AE-72C4-526E-464A-698E36DB4CF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F41A36E1-E7EA-207A-2AEC-635CA5E7AA2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E5055447-8A10-FB98-3DD4-1EA74EA36E50}"/>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CE74713F-4BC9-4A01-C5F4-3153C79206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39998326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A4A3CA4E-4654-73E0-7EA0-5EF9A74A6E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406539"/>
            <a:ext cx="12191999" cy="5451462"/>
          </a:xfrm>
          <a:prstGeom prst="rect">
            <a:avLst/>
          </a:prstGeom>
        </p:spPr>
      </p:pic>
      <p:sp>
        <p:nvSpPr>
          <p:cNvPr id="35" name="Rectangle 34">
            <a:extLst>
              <a:ext uri="{FF2B5EF4-FFF2-40B4-BE49-F238E27FC236}">
                <a16:creationId xmlns:a16="http://schemas.microsoft.com/office/drawing/2014/main" id="{907DD9FF-898C-64CB-ACF3-9EAED3F9A155}"/>
              </a:ext>
            </a:extLst>
          </p:cNvPr>
          <p:cNvSpPr/>
          <p:nvPr userDrawn="1"/>
        </p:nvSpPr>
        <p:spPr>
          <a:xfrm>
            <a:off x="0" y="3726872"/>
            <a:ext cx="12192000" cy="1028795"/>
          </a:xfrm>
          <a:prstGeom prst="rect">
            <a:avLst/>
          </a:prstGeom>
          <a:gradFill flip="none" rotWithShape="1">
            <a:gsLst>
              <a:gs pos="100000">
                <a:schemeClr val="tx1">
                  <a:alpha val="0"/>
                </a:schemeClr>
              </a:gs>
              <a:gs pos="0">
                <a:schemeClr val="tx1">
                  <a:alpha val="0"/>
                </a:schemeClr>
              </a:gs>
              <a:gs pos="50000">
                <a:schemeClr val="tx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6" name="Graphic 17">
            <a:extLst>
              <a:ext uri="{FF2B5EF4-FFF2-40B4-BE49-F238E27FC236}">
                <a16:creationId xmlns:a16="http://schemas.microsoft.com/office/drawing/2014/main" id="{F3BF5BD5-290A-4F71-9D64-1AC0C57B7AC7}"/>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7" name="Graphic 17">
              <a:extLst>
                <a:ext uri="{FF2B5EF4-FFF2-40B4-BE49-F238E27FC236}">
                  <a16:creationId xmlns:a16="http://schemas.microsoft.com/office/drawing/2014/main" id="{F6BA806A-3384-7176-1E79-78428FDD1724}"/>
                </a:ext>
              </a:extLst>
            </p:cNvPr>
            <p:cNvGrpSpPr/>
            <p:nvPr/>
          </p:nvGrpSpPr>
          <p:grpSpPr>
            <a:xfrm>
              <a:off x="3994150" y="3289300"/>
              <a:ext cx="2355593" cy="276140"/>
              <a:chOff x="3994150" y="3289300"/>
              <a:chExt cx="2355593" cy="276140"/>
            </a:xfrm>
            <a:grpFill/>
          </p:grpSpPr>
          <p:sp>
            <p:nvSpPr>
              <p:cNvPr id="51" name="Freeform 50">
                <a:extLst>
                  <a:ext uri="{FF2B5EF4-FFF2-40B4-BE49-F238E27FC236}">
                    <a16:creationId xmlns:a16="http://schemas.microsoft.com/office/drawing/2014/main" id="{1794D833-ECED-AC47-1813-E5E5D3421D8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E2E73F3A-437D-FB50-9CB2-18EC58242ABB}"/>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2CE4D621-F011-6C3F-663E-3EE9E0F29BEC}"/>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879B99D5-F9A7-B4E4-69B6-DA74A4C049AB}"/>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D98770D1-6870-3363-BEBA-3EDB268C7E0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9B09433D-3F96-2ABE-E98D-0093D2E5DCA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459AA89B-FBEE-8052-E595-551CA5C5F90D}"/>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3FE6B9B1-A774-DD84-49D6-EAA61ABD71A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82F7FF3E-DA48-43D6-EA60-4EB62538A297}"/>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7C82925A-F487-2153-72F4-203D89D6A58D}"/>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A9BEC854-FD11-AACA-957B-A588BB647A8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CF63126-25F3-E7A6-EDC3-3CCC96A2769A}"/>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09FE89E5-5665-F287-DD49-6E34309ACA8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DEDF3E89-F3AD-9328-B9D7-E800619BA4C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8" name="Graphic 17">
              <a:extLst>
                <a:ext uri="{FF2B5EF4-FFF2-40B4-BE49-F238E27FC236}">
                  <a16:creationId xmlns:a16="http://schemas.microsoft.com/office/drawing/2014/main" id="{65216D89-05B5-79BE-9185-F391D5A235EC}"/>
                </a:ext>
              </a:extLst>
            </p:cNvPr>
            <p:cNvGrpSpPr/>
            <p:nvPr/>
          </p:nvGrpSpPr>
          <p:grpSpPr>
            <a:xfrm>
              <a:off x="6465963" y="3289300"/>
              <a:ext cx="1730364" cy="282193"/>
              <a:chOff x="6465963" y="3289300"/>
              <a:chExt cx="1730364" cy="282193"/>
            </a:xfrm>
            <a:grpFill/>
          </p:grpSpPr>
          <p:sp>
            <p:nvSpPr>
              <p:cNvPr id="39" name="Freeform 38">
                <a:extLst>
                  <a:ext uri="{FF2B5EF4-FFF2-40B4-BE49-F238E27FC236}">
                    <a16:creationId xmlns:a16="http://schemas.microsoft.com/office/drawing/2014/main" id="{72D28A3B-B420-B660-3F24-EAB9240F5685}"/>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15C75DEA-9071-1C37-0A8C-428D6DEC888F}"/>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A575B6AA-B230-5937-F915-466C45C64CFF}"/>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DAEF40FA-6A2C-D745-73DD-E731FB5284E7}"/>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5F9E9CA9-E8D2-8CD2-A073-5846A2783568}"/>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A96E93B3-EE42-AF4F-AB59-0346E4F43195}"/>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6B769B3E-2D66-5E7D-9308-A478C1F140F5}"/>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694A3A14-9EE3-12FA-A74D-75564D783E20}"/>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E293FFAB-EE51-ACAC-4B88-200F2B829C13}"/>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17B981E2-33D2-A28B-8B40-EFDFD5859F93}"/>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6E9BC02-DD44-9AA3-52B0-6B015E8BCA4D}"/>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F13E9C96-648F-59F2-0BD4-C1A92B87667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50272678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2_Cover 3">
    <p:spTree>
      <p:nvGrpSpPr>
        <p:cNvPr id="1" name=""/>
        <p:cNvGrpSpPr/>
        <p:nvPr/>
      </p:nvGrpSpPr>
      <p:grpSpPr>
        <a:xfrm>
          <a:off x="0" y="0"/>
          <a:ext cx="0" cy="0"/>
          <a:chOff x="0" y="0"/>
          <a:chExt cx="0" cy="0"/>
        </a:xfrm>
      </p:grpSpPr>
      <p:sp>
        <p:nvSpPr>
          <p:cNvPr id="4" name="Title 2"/>
          <p:cNvSpPr>
            <a:spLocks noGrp="1"/>
          </p:cNvSpPr>
          <p:nvPr>
            <p:ph type="title"/>
          </p:nvPr>
        </p:nvSpPr>
        <p:spPr bwMode="auto">
          <a:xfrm>
            <a:off x="0" y="3384000"/>
            <a:ext cx="12192000" cy="1188000"/>
          </a:xfrm>
          <a:solidFill>
            <a:schemeClr val="tx2"/>
          </a:solidFill>
        </p:spPr>
        <p:txBody>
          <a:bodyPr lIns="756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100" b="0" dirty="0">
                <a:solidFill>
                  <a:schemeClr val="bg2">
                    <a:lumMod val="20000"/>
                    <a:lumOff val="80000"/>
                  </a:schemeClr>
                </a:solidFill>
                <a:latin typeface="+mn-lt"/>
                <a:ea typeface="+mn-ea"/>
                <a:cs typeface="+mn-cs"/>
              </a:defRPr>
            </a:lvl1pPr>
          </a:lstStyle>
          <a:p>
            <a:r>
              <a:rPr lang="en-US"/>
              <a:t>Click to edit Master title style</a:t>
            </a:r>
            <a:endParaRPr lang="en-GB"/>
          </a:p>
        </p:txBody>
      </p:sp>
      <p:sp>
        <p:nvSpPr>
          <p:cNvPr id="5" name="Picture Placeholder 30"/>
          <p:cNvSpPr>
            <a:spLocks noGrp="1"/>
          </p:cNvSpPr>
          <p:nvPr>
            <p:ph type="pic" sz="quarter" idx="10"/>
          </p:nvPr>
        </p:nvSpPr>
        <p:spPr>
          <a:xfrm>
            <a:off x="0" y="-1"/>
            <a:ext cx="12192000" cy="3429002"/>
          </a:xfrm>
          <a:prstGeom prst="rect">
            <a:avLst/>
          </a:prstGeom>
        </p:spPr>
        <p:txBody>
          <a:bodyPr rtlCol="0" anchor="ctr">
            <a:normAutofit/>
          </a:bodyPr>
          <a:lstStyle>
            <a:lvl1pPr marL="0" marR="0" indent="0" algn="ctr" defTabSz="685800" rtl="0" eaLnBrk="1" fontAlgn="base" latinLnBrk="0" hangingPunct="1">
              <a:lnSpc>
                <a:spcPct val="110000"/>
              </a:lnSpc>
              <a:spcBef>
                <a:spcPts val="0"/>
              </a:spcBef>
              <a:spcAft>
                <a:spcPts val="450"/>
              </a:spcAft>
              <a:buClr>
                <a:schemeClr val="bg2"/>
              </a:buClr>
              <a:buSzTx/>
              <a:buFont typeface="Wingdings" pitchFamily="2" charset="2"/>
              <a:buNone/>
              <a:tabLst/>
              <a:defRPr>
                <a:solidFill>
                  <a:schemeClr val="bg2">
                    <a:lumMod val="60000"/>
                    <a:lumOff val="40000"/>
                  </a:schemeClr>
                </a:solidFill>
              </a:defRPr>
            </a:lvl1pPr>
          </a:lstStyle>
          <a:p>
            <a:pPr lvl="0"/>
            <a:r>
              <a:rPr lang="en-US" noProof="0"/>
              <a:t>Click icon to add picture</a:t>
            </a:r>
            <a:endParaRPr lang="en-GB" noProof="0"/>
          </a:p>
        </p:txBody>
      </p:sp>
      <p:sp>
        <p:nvSpPr>
          <p:cNvPr id="6" name="Text Placeholder 22"/>
          <p:cNvSpPr>
            <a:spLocks noGrp="1"/>
          </p:cNvSpPr>
          <p:nvPr>
            <p:ph type="body" sz="quarter" idx="14"/>
          </p:nvPr>
        </p:nvSpPr>
        <p:spPr>
          <a:xfrm>
            <a:off x="1015999" y="4850355"/>
            <a:ext cx="6629644" cy="839322"/>
          </a:xfrm>
          <a:prstGeom prst="rect">
            <a:avLst/>
          </a:prstGeom>
        </p:spPr>
        <p:txBody>
          <a:bodyPr lIns="0" rIns="0"/>
          <a:lstStyle>
            <a:lvl1pPr marL="0" indent="0">
              <a:spcAft>
                <a:spcPts val="0"/>
              </a:spcAft>
              <a:buNone/>
              <a:defRPr sz="1200" b="1">
                <a:solidFill>
                  <a:schemeClr val="tx1"/>
                </a:solidFill>
              </a:defRPr>
            </a:lvl1pPr>
            <a:lvl2pPr marL="0" indent="1191">
              <a:spcAft>
                <a:spcPts val="0"/>
              </a:spcAft>
              <a:buNone/>
              <a:defRPr sz="1050" i="1" baseline="0">
                <a:solidFill>
                  <a:schemeClr val="tx1"/>
                </a:solidFill>
              </a:defRPr>
            </a:lvl2pPr>
            <a:lvl3pPr marL="135731" indent="-134541">
              <a:spcAft>
                <a:spcPts val="0"/>
              </a:spcAft>
              <a:defRPr/>
            </a:lvl3pPr>
            <a:lvl4pPr marL="271463" indent="-134541">
              <a:defRPr/>
            </a:lvl4pPr>
            <a:lvl5pPr marL="407194" indent="-134541">
              <a:defRPr/>
            </a:lvl5pPr>
            <a:lvl6pPr marL="535781" indent="-134541">
              <a:defRPr/>
            </a:lvl6pPr>
            <a:lvl7pPr marL="671513" indent="-120254">
              <a:spcBef>
                <a:spcPts val="0"/>
              </a:spcBef>
              <a:buSzPct val="80000"/>
              <a:defRPr sz="900"/>
            </a:lvl7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280408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ACE8AE89-E619-9D44-BA42-6373B9657A85}"/>
              </a:ext>
            </a:extLst>
          </p:cNvPr>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5277909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_Image Righ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6096000" y="1406538"/>
            <a:ext cx="6096000" cy="5451461"/>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 name="Graphic 17">
            <a:extLst>
              <a:ext uri="{FF2B5EF4-FFF2-40B4-BE49-F238E27FC236}">
                <a16:creationId xmlns:a16="http://schemas.microsoft.com/office/drawing/2014/main" id="{B1296340-A085-DBC3-35C0-C3213F41364A}"/>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 name="Graphic 17">
              <a:extLst>
                <a:ext uri="{FF2B5EF4-FFF2-40B4-BE49-F238E27FC236}">
                  <a16:creationId xmlns:a16="http://schemas.microsoft.com/office/drawing/2014/main" id="{317F7405-2957-AD22-85C0-908E9EEE21E2}"/>
                </a:ext>
              </a:extLst>
            </p:cNvPr>
            <p:cNvGrpSpPr/>
            <p:nvPr/>
          </p:nvGrpSpPr>
          <p:grpSpPr>
            <a:xfrm>
              <a:off x="3994150" y="3289300"/>
              <a:ext cx="2355593" cy="276140"/>
              <a:chOff x="3994150" y="3289300"/>
              <a:chExt cx="2355593" cy="276140"/>
            </a:xfrm>
            <a:grpFill/>
          </p:grpSpPr>
          <p:sp>
            <p:nvSpPr>
              <p:cNvPr id="20" name="Freeform 19">
                <a:extLst>
                  <a:ext uri="{FF2B5EF4-FFF2-40B4-BE49-F238E27FC236}">
                    <a16:creationId xmlns:a16="http://schemas.microsoft.com/office/drawing/2014/main" id="{03C2EF40-B476-B479-1AA8-58EA88BAFA4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4EEBCDE1-DEC4-D138-3380-719037B308C8}"/>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EA5F66BC-7521-CE06-E4F8-4E5C31920399}"/>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874D6DE-0AFE-581A-F451-E1A7E583EB5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B502D1F-B5EE-ACCA-A3F8-8612E146973D}"/>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94F3749-C1BB-6948-D676-E17514841952}"/>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0FA4A71C-EFA0-59A2-683E-9DF47412A19F}"/>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5D712EF2-4F43-ECAF-50FE-FECF1709CD8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EC858D48-6B23-7CB6-EC60-3434A32F900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31A0CA4A-36F4-0446-9967-E088D6761CCE}"/>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B99F9CA7-93C4-67E1-DC09-710B1B5D2D7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B8CE2325-FB68-AA20-D15B-02F893BB6516}"/>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DBA024F-DD99-7699-AEA2-0395CEF9393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AEB430D4-FFDC-D251-C924-6FB9F5DE2F7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8" name="Graphic 17">
              <a:extLst>
                <a:ext uri="{FF2B5EF4-FFF2-40B4-BE49-F238E27FC236}">
                  <a16:creationId xmlns:a16="http://schemas.microsoft.com/office/drawing/2014/main" id="{9A2F3FA1-CF0D-B814-FA6C-5526CF795EE2}"/>
                </a:ext>
              </a:extLst>
            </p:cNvPr>
            <p:cNvGrpSpPr/>
            <p:nvPr/>
          </p:nvGrpSpPr>
          <p:grpSpPr>
            <a:xfrm>
              <a:off x="6465963" y="3289300"/>
              <a:ext cx="1730364" cy="282193"/>
              <a:chOff x="6465963" y="3289300"/>
              <a:chExt cx="1730364" cy="282193"/>
            </a:xfrm>
            <a:grpFill/>
          </p:grpSpPr>
          <p:sp>
            <p:nvSpPr>
              <p:cNvPr id="9" name="Freeform 8">
                <a:extLst>
                  <a:ext uri="{FF2B5EF4-FFF2-40B4-BE49-F238E27FC236}">
                    <a16:creationId xmlns:a16="http://schemas.microsoft.com/office/drawing/2014/main" id="{FCD76992-D70B-70E3-4504-B8CF4C3983E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0" name="Freeform 9">
                <a:extLst>
                  <a:ext uri="{FF2B5EF4-FFF2-40B4-BE49-F238E27FC236}">
                    <a16:creationId xmlns:a16="http://schemas.microsoft.com/office/drawing/2014/main" id="{EF164454-9BB1-72BD-0216-E4BE1859A79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ECC455C3-C795-7C04-965C-0E4ADE3BA99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E175AB6D-C5EA-7CB4-8680-B8E9B99DB6F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E8882A07-CEDE-F2C4-EB16-1C82A2C44E0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53036D35-1CC5-15E9-F5B6-E44D29C10D02}"/>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E841BED6-ABF8-2329-F5D0-8EF2FFB404EE}"/>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18BB1BB-9167-CB52-82D1-833FD457276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D271D346-9F5D-8CE2-049B-DDBFBF518178}"/>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FEE0B6C9-D84D-98BE-30E2-B02334C78B58}"/>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F8949388-4EC7-221A-73F4-78E292D4D461}"/>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4" name="Picture 33">
            <a:extLst>
              <a:ext uri="{FF2B5EF4-FFF2-40B4-BE49-F238E27FC236}">
                <a16:creationId xmlns:a16="http://schemas.microsoft.com/office/drawing/2014/main" id="{90397E2C-FDE9-90BC-FAE8-1F9AFEF682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4397898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39297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0" y="1406539"/>
            <a:ext cx="12192000" cy="5451462"/>
          </a:xfrm>
          <a:noFill/>
        </p:spPr>
        <p:txBody>
          <a:body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63" name="Graphic 17">
            <a:extLst>
              <a:ext uri="{FF2B5EF4-FFF2-40B4-BE49-F238E27FC236}">
                <a16:creationId xmlns:a16="http://schemas.microsoft.com/office/drawing/2014/main" id="{AB1F626B-2B3E-1917-95A4-8144300CF40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4" name="Graphic 17">
              <a:extLst>
                <a:ext uri="{FF2B5EF4-FFF2-40B4-BE49-F238E27FC236}">
                  <a16:creationId xmlns:a16="http://schemas.microsoft.com/office/drawing/2014/main" id="{F03D966A-CB83-37B4-33C6-4CCF37BB993D}"/>
                </a:ext>
              </a:extLst>
            </p:cNvPr>
            <p:cNvGrpSpPr/>
            <p:nvPr/>
          </p:nvGrpSpPr>
          <p:grpSpPr>
            <a:xfrm>
              <a:off x="3994150" y="3289300"/>
              <a:ext cx="2355593" cy="276140"/>
              <a:chOff x="3994150" y="3289300"/>
              <a:chExt cx="2355593" cy="276140"/>
            </a:xfrm>
            <a:grpFill/>
          </p:grpSpPr>
          <p:sp>
            <p:nvSpPr>
              <p:cNvPr id="105" name="Freeform 104">
                <a:extLst>
                  <a:ext uri="{FF2B5EF4-FFF2-40B4-BE49-F238E27FC236}">
                    <a16:creationId xmlns:a16="http://schemas.microsoft.com/office/drawing/2014/main" id="{4BBA4497-5AEA-5592-BA0E-EF5D1828C653}"/>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106" name="Freeform 105">
                <a:extLst>
                  <a:ext uri="{FF2B5EF4-FFF2-40B4-BE49-F238E27FC236}">
                    <a16:creationId xmlns:a16="http://schemas.microsoft.com/office/drawing/2014/main" id="{351547DA-071E-384D-42BB-D971251DFBCC}"/>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107" name="Freeform 106">
                <a:extLst>
                  <a:ext uri="{FF2B5EF4-FFF2-40B4-BE49-F238E27FC236}">
                    <a16:creationId xmlns:a16="http://schemas.microsoft.com/office/drawing/2014/main" id="{FEF9A094-964A-E9D3-9F8D-008C562701C5}"/>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08" name="Freeform 107">
                <a:extLst>
                  <a:ext uri="{FF2B5EF4-FFF2-40B4-BE49-F238E27FC236}">
                    <a16:creationId xmlns:a16="http://schemas.microsoft.com/office/drawing/2014/main" id="{6829D8F6-89A7-4458-6B3A-E23D7E7CE8DC}"/>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109" name="Freeform 108">
                <a:extLst>
                  <a:ext uri="{FF2B5EF4-FFF2-40B4-BE49-F238E27FC236}">
                    <a16:creationId xmlns:a16="http://schemas.microsoft.com/office/drawing/2014/main" id="{54074AD7-B8A3-B6F9-85DB-93C3D9F437D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110" name="Freeform 109">
                <a:extLst>
                  <a:ext uri="{FF2B5EF4-FFF2-40B4-BE49-F238E27FC236}">
                    <a16:creationId xmlns:a16="http://schemas.microsoft.com/office/drawing/2014/main" id="{760F0D86-D5F3-ACB0-C58B-89B60A55B6E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111" name="Freeform 110">
                <a:extLst>
                  <a:ext uri="{FF2B5EF4-FFF2-40B4-BE49-F238E27FC236}">
                    <a16:creationId xmlns:a16="http://schemas.microsoft.com/office/drawing/2014/main" id="{890C0A73-6876-39EC-6394-F4D2B6A682B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12" name="Freeform 111">
                <a:extLst>
                  <a:ext uri="{FF2B5EF4-FFF2-40B4-BE49-F238E27FC236}">
                    <a16:creationId xmlns:a16="http://schemas.microsoft.com/office/drawing/2014/main" id="{A48868D1-A915-45F4-A218-419DFB9C8A75}"/>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113" name="Freeform 112">
                <a:extLst>
                  <a:ext uri="{FF2B5EF4-FFF2-40B4-BE49-F238E27FC236}">
                    <a16:creationId xmlns:a16="http://schemas.microsoft.com/office/drawing/2014/main" id="{E211E5CE-5D6E-4590-B30F-737EA17C7096}"/>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114" name="Freeform 113">
                <a:extLst>
                  <a:ext uri="{FF2B5EF4-FFF2-40B4-BE49-F238E27FC236}">
                    <a16:creationId xmlns:a16="http://schemas.microsoft.com/office/drawing/2014/main" id="{DFC85C25-4A5B-B815-2F18-8D38EEB31BB6}"/>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15" name="Freeform 114">
                <a:extLst>
                  <a:ext uri="{FF2B5EF4-FFF2-40B4-BE49-F238E27FC236}">
                    <a16:creationId xmlns:a16="http://schemas.microsoft.com/office/drawing/2014/main" id="{C1D05752-8549-F1BE-1BAD-06A9DFA6E1AC}"/>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116" name="Freeform 115">
                <a:extLst>
                  <a:ext uri="{FF2B5EF4-FFF2-40B4-BE49-F238E27FC236}">
                    <a16:creationId xmlns:a16="http://schemas.microsoft.com/office/drawing/2014/main" id="{0AB570E6-0954-DFB9-59F2-7AFC6B596F8D}"/>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117" name="Freeform 116">
                <a:extLst>
                  <a:ext uri="{FF2B5EF4-FFF2-40B4-BE49-F238E27FC236}">
                    <a16:creationId xmlns:a16="http://schemas.microsoft.com/office/drawing/2014/main" id="{DCFC7D98-343F-5A9F-B2A7-0B64A838FD14}"/>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118" name="Freeform 117">
                <a:extLst>
                  <a:ext uri="{FF2B5EF4-FFF2-40B4-BE49-F238E27FC236}">
                    <a16:creationId xmlns:a16="http://schemas.microsoft.com/office/drawing/2014/main" id="{685D4489-C858-97F3-64ED-B5442EA565B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93" name="Graphic 17">
              <a:extLst>
                <a:ext uri="{FF2B5EF4-FFF2-40B4-BE49-F238E27FC236}">
                  <a16:creationId xmlns:a16="http://schemas.microsoft.com/office/drawing/2014/main" id="{203CA0CC-16E2-3402-A269-487056890B67}"/>
                </a:ext>
              </a:extLst>
            </p:cNvPr>
            <p:cNvGrpSpPr/>
            <p:nvPr/>
          </p:nvGrpSpPr>
          <p:grpSpPr>
            <a:xfrm>
              <a:off x="6465963" y="3289300"/>
              <a:ext cx="1730364" cy="282193"/>
              <a:chOff x="6465963" y="3289300"/>
              <a:chExt cx="1730364" cy="282193"/>
            </a:xfrm>
            <a:grpFill/>
          </p:grpSpPr>
          <p:sp>
            <p:nvSpPr>
              <p:cNvPr id="94" name="Freeform 93">
                <a:extLst>
                  <a:ext uri="{FF2B5EF4-FFF2-40B4-BE49-F238E27FC236}">
                    <a16:creationId xmlns:a16="http://schemas.microsoft.com/office/drawing/2014/main" id="{129F6DEE-D53D-B73A-7B67-0B9E13581D6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95" name="Freeform 94">
                <a:extLst>
                  <a:ext uri="{FF2B5EF4-FFF2-40B4-BE49-F238E27FC236}">
                    <a16:creationId xmlns:a16="http://schemas.microsoft.com/office/drawing/2014/main" id="{C9FE5CFD-69DD-1289-96EA-9609DB673D30}"/>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96" name="Freeform 95">
                <a:extLst>
                  <a:ext uri="{FF2B5EF4-FFF2-40B4-BE49-F238E27FC236}">
                    <a16:creationId xmlns:a16="http://schemas.microsoft.com/office/drawing/2014/main" id="{F8E61634-9F43-9D62-8898-8561F6F6346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97" name="Freeform 96">
                <a:extLst>
                  <a:ext uri="{FF2B5EF4-FFF2-40B4-BE49-F238E27FC236}">
                    <a16:creationId xmlns:a16="http://schemas.microsoft.com/office/drawing/2014/main" id="{72254182-CE66-4BDB-EAE6-BC52C1277189}"/>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98" name="Freeform 97">
                <a:extLst>
                  <a:ext uri="{FF2B5EF4-FFF2-40B4-BE49-F238E27FC236}">
                    <a16:creationId xmlns:a16="http://schemas.microsoft.com/office/drawing/2014/main" id="{D84BABCF-9622-7B11-58FA-664EED692ABF}"/>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99" name="Freeform 98">
                <a:extLst>
                  <a:ext uri="{FF2B5EF4-FFF2-40B4-BE49-F238E27FC236}">
                    <a16:creationId xmlns:a16="http://schemas.microsoft.com/office/drawing/2014/main" id="{004FF60E-219A-BDFD-71ED-5A876EA7D49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00" name="Freeform 99">
                <a:extLst>
                  <a:ext uri="{FF2B5EF4-FFF2-40B4-BE49-F238E27FC236}">
                    <a16:creationId xmlns:a16="http://schemas.microsoft.com/office/drawing/2014/main" id="{E0B45FBE-BD96-1FBB-B779-0866C4520A4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01" name="Freeform 100">
                <a:extLst>
                  <a:ext uri="{FF2B5EF4-FFF2-40B4-BE49-F238E27FC236}">
                    <a16:creationId xmlns:a16="http://schemas.microsoft.com/office/drawing/2014/main" id="{F630B30F-B5AD-7A8B-15A8-B42F0D9466FD}"/>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02" name="Freeform 101">
                <a:extLst>
                  <a:ext uri="{FF2B5EF4-FFF2-40B4-BE49-F238E27FC236}">
                    <a16:creationId xmlns:a16="http://schemas.microsoft.com/office/drawing/2014/main" id="{B24B97D9-B407-7306-3312-638F28834BF7}"/>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03" name="Freeform 102">
                <a:extLst>
                  <a:ext uri="{FF2B5EF4-FFF2-40B4-BE49-F238E27FC236}">
                    <a16:creationId xmlns:a16="http://schemas.microsoft.com/office/drawing/2014/main" id="{98A21CBB-C40C-0A05-FA18-36EE5BCA8CA7}"/>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04" name="Freeform 103">
                <a:extLst>
                  <a:ext uri="{FF2B5EF4-FFF2-40B4-BE49-F238E27FC236}">
                    <a16:creationId xmlns:a16="http://schemas.microsoft.com/office/drawing/2014/main" id="{169ACFD3-18AB-FE19-69FE-3A8E7974E06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A049F9E6-8BA6-AFE1-D5A1-CAAAECB54C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49604452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60C8AD-2BB8-4513-4F7E-2D443D3B8D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406538"/>
            <a:ext cx="12192000" cy="5449881"/>
          </a:xfrm>
          <a:prstGeom prst="rect">
            <a:avLst/>
          </a:prstGeom>
        </p:spPr>
      </p:pic>
      <p:sp>
        <p:nvSpPr>
          <p:cNvPr id="11" name="Rectangle 10">
            <a:extLst>
              <a:ext uri="{FF2B5EF4-FFF2-40B4-BE49-F238E27FC236}">
                <a16:creationId xmlns:a16="http://schemas.microsoft.com/office/drawing/2014/main" id="{94985672-1D22-1D18-B869-4C01A061C714}"/>
              </a:ext>
            </a:extLst>
          </p:cNvPr>
          <p:cNvSpPr/>
          <p:nvPr userDrawn="1"/>
        </p:nvSpPr>
        <p:spPr>
          <a:xfrm>
            <a:off x="0" y="6138000"/>
            <a:ext cx="12192000" cy="720000"/>
          </a:xfrm>
          <a:prstGeom prst="rect">
            <a:avLst/>
          </a:prstGeom>
          <a:gradFill flip="none" rotWithShape="1">
            <a:gsLst>
              <a:gs pos="100000">
                <a:schemeClr val="tx1">
                  <a:alpha val="0"/>
                </a:schemeClr>
              </a:gs>
              <a:gs pos="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12" name="Graphic 17">
            <a:extLst>
              <a:ext uri="{FF2B5EF4-FFF2-40B4-BE49-F238E27FC236}">
                <a16:creationId xmlns:a16="http://schemas.microsoft.com/office/drawing/2014/main" id="{842BF3AA-0DBD-3297-1431-ED48CF0F71E2}"/>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13" name="Graphic 17">
              <a:extLst>
                <a:ext uri="{FF2B5EF4-FFF2-40B4-BE49-F238E27FC236}">
                  <a16:creationId xmlns:a16="http://schemas.microsoft.com/office/drawing/2014/main" id="{16A51C42-1309-6349-3930-422884ACDD8A}"/>
                </a:ext>
              </a:extLst>
            </p:cNvPr>
            <p:cNvGrpSpPr/>
            <p:nvPr/>
          </p:nvGrpSpPr>
          <p:grpSpPr>
            <a:xfrm>
              <a:off x="3994150" y="3289300"/>
              <a:ext cx="2355593" cy="276140"/>
              <a:chOff x="3994150" y="3289300"/>
              <a:chExt cx="2355593" cy="276140"/>
            </a:xfrm>
            <a:grpFill/>
          </p:grpSpPr>
          <p:sp>
            <p:nvSpPr>
              <p:cNvPr id="26" name="Freeform 25">
                <a:extLst>
                  <a:ext uri="{FF2B5EF4-FFF2-40B4-BE49-F238E27FC236}">
                    <a16:creationId xmlns:a16="http://schemas.microsoft.com/office/drawing/2014/main" id="{638AD2AF-5C7E-9003-37E7-CCC3343DB85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9E319C03-71A8-FDC4-0458-2B3CE0E80709}"/>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26AB0F95-0D2E-7925-292D-3B787F2866C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0F387F20-ECFE-7FF7-20DF-4F503B37A167}"/>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AFFA88D1-1CC8-924E-6ACB-6FD39E8B713E}"/>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D18402FC-D9EE-6502-DF70-9AF1DB9ED11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2FB896B4-ACD9-6EAB-6ED5-B3CC68D26774}"/>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E1D163FC-2B4A-F6A1-4BB7-50E1DA8E590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3CC4DE58-0262-6318-DECE-D7527F42B18C}"/>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34123698-1069-7C33-6451-589895D15371}"/>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12CFCE80-1F72-58CC-47FF-BC764BAE435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6FDDFBDC-B453-7D2A-C574-D85BCC191BA0}"/>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80F813B3-C579-E53D-C075-FDBF2A80D2DA}"/>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A245479B-4B83-C686-1227-4B0E2A9D2B84}"/>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4" name="Graphic 17">
              <a:extLst>
                <a:ext uri="{FF2B5EF4-FFF2-40B4-BE49-F238E27FC236}">
                  <a16:creationId xmlns:a16="http://schemas.microsoft.com/office/drawing/2014/main" id="{BAD01340-3C66-5E17-379B-D843827E50B3}"/>
                </a:ext>
              </a:extLst>
            </p:cNvPr>
            <p:cNvGrpSpPr/>
            <p:nvPr/>
          </p:nvGrpSpPr>
          <p:grpSpPr>
            <a:xfrm>
              <a:off x="6465963" y="3289300"/>
              <a:ext cx="1730364" cy="282193"/>
              <a:chOff x="6465963" y="3289300"/>
              <a:chExt cx="1730364" cy="282193"/>
            </a:xfrm>
            <a:grpFill/>
          </p:grpSpPr>
          <p:sp>
            <p:nvSpPr>
              <p:cNvPr id="15" name="Freeform 14">
                <a:extLst>
                  <a:ext uri="{FF2B5EF4-FFF2-40B4-BE49-F238E27FC236}">
                    <a16:creationId xmlns:a16="http://schemas.microsoft.com/office/drawing/2014/main" id="{93F44E80-8447-343F-D655-26FC41862E8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FEF9EAD4-EDFA-C006-DE69-63EDA03DFF0B}"/>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77BF0AAC-0CBC-F279-24CC-E5A021AC360C}"/>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9F132D36-DBE9-EB79-7DE2-E716F58641B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10DCBF52-0351-AD78-9AF6-AA27C7FDB235}"/>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7A2BE8D5-042D-1A27-C4BE-0DF6F3EF2DA0}"/>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BBC0770-2629-ECF2-F877-444A21CD1196}"/>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6E52C48F-4E41-581C-0E20-D0B1337AEFA5}"/>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C1F57CE-E6C4-C3A7-E0CE-58F921EFB2B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731E96B7-E74F-C264-B64F-68289A6A9EF0}"/>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CBD71552-58B7-8DFE-B304-1C32FC307BDE}"/>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B8C0B796-FAF2-5FEA-BEB1-A300496789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55677794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34" name="Picture Placeholder 35">
            <a:extLst>
              <a:ext uri="{FF2B5EF4-FFF2-40B4-BE49-F238E27FC236}">
                <a16:creationId xmlns:a16="http://schemas.microsoft.com/office/drawing/2014/main" id="{A2ADC49E-47C7-1C81-2B21-F7A84984BA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1406538"/>
            <a:ext cx="12192000" cy="5449881"/>
          </a:xfrm>
          <a:prstGeom prst="rect">
            <a:avLst/>
          </a:prstGeom>
        </p:spPr>
      </p:pic>
      <p:sp>
        <p:nvSpPr>
          <p:cNvPr id="35" name="Rectangle 34">
            <a:extLst>
              <a:ext uri="{FF2B5EF4-FFF2-40B4-BE49-F238E27FC236}">
                <a16:creationId xmlns:a16="http://schemas.microsoft.com/office/drawing/2014/main" id="{84553877-9E04-C3FA-51DA-BB4282AAD082}"/>
              </a:ext>
            </a:extLst>
          </p:cNvPr>
          <p:cNvSpPr/>
          <p:nvPr userDrawn="1"/>
        </p:nvSpPr>
        <p:spPr>
          <a:xfrm>
            <a:off x="0" y="3646190"/>
            <a:ext cx="12192000" cy="1867104"/>
          </a:xfrm>
          <a:prstGeom prst="rect">
            <a:avLst/>
          </a:prstGeom>
          <a:gradFill flip="none" rotWithShape="1">
            <a:gsLst>
              <a:gs pos="100000">
                <a:schemeClr val="tx1">
                  <a:alpha val="0"/>
                </a:schemeClr>
              </a:gs>
              <a:gs pos="0">
                <a:schemeClr val="tx1">
                  <a:alpha val="0"/>
                </a:schemeClr>
              </a:gs>
              <a:gs pos="50000">
                <a:schemeClr val="tx1">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CA9C52B-0E0D-882C-6C69-937FD57A38D7}"/>
              </a:ext>
            </a:extLst>
          </p:cNvPr>
          <p:cNvSpPr/>
          <p:nvPr userDrawn="1"/>
        </p:nvSpPr>
        <p:spPr>
          <a:xfrm>
            <a:off x="0" y="6138000"/>
            <a:ext cx="12192000" cy="720000"/>
          </a:xfrm>
          <a:prstGeom prst="rect">
            <a:avLst/>
          </a:prstGeom>
          <a:gradFill flip="none" rotWithShape="1">
            <a:gsLst>
              <a:gs pos="100000">
                <a:schemeClr val="tx1">
                  <a:alpha val="0"/>
                </a:schemeClr>
              </a:gs>
              <a:gs pos="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7" name="Graphic 17">
            <a:extLst>
              <a:ext uri="{FF2B5EF4-FFF2-40B4-BE49-F238E27FC236}">
                <a16:creationId xmlns:a16="http://schemas.microsoft.com/office/drawing/2014/main" id="{36E3B021-4009-B374-EA96-D7BA80F330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8" name="Graphic 17">
              <a:extLst>
                <a:ext uri="{FF2B5EF4-FFF2-40B4-BE49-F238E27FC236}">
                  <a16:creationId xmlns:a16="http://schemas.microsoft.com/office/drawing/2014/main" id="{177082D1-5F9E-B2C5-B38F-9E969A2305BF}"/>
                </a:ext>
              </a:extLst>
            </p:cNvPr>
            <p:cNvGrpSpPr/>
            <p:nvPr/>
          </p:nvGrpSpPr>
          <p:grpSpPr>
            <a:xfrm>
              <a:off x="3994150" y="3289300"/>
              <a:ext cx="2355593" cy="276140"/>
              <a:chOff x="3994150" y="3289300"/>
              <a:chExt cx="2355593" cy="276140"/>
            </a:xfrm>
            <a:grpFill/>
          </p:grpSpPr>
          <p:sp>
            <p:nvSpPr>
              <p:cNvPr id="52" name="Freeform 51">
                <a:extLst>
                  <a:ext uri="{FF2B5EF4-FFF2-40B4-BE49-F238E27FC236}">
                    <a16:creationId xmlns:a16="http://schemas.microsoft.com/office/drawing/2014/main" id="{7634E960-B343-C9C9-08E5-03394291F387}"/>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96962BBC-0DCA-1287-BA47-48A146C85BE3}"/>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E21D99E8-B27D-16FE-430A-009ED03829E4}"/>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CD84FE87-8C4E-B528-2340-817101F58938}"/>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AD4A74D6-4249-59E3-878D-C3E897C77749}"/>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E756EEB9-E12B-22B8-B211-ED61251C06A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4C6D44AB-3888-ACE0-9462-2637B09FD00A}"/>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01B6AF5E-6B80-71EE-63E3-08A70ACC47A9}"/>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D67E31EE-CE00-D6ED-54C6-FFB9D3324DD9}"/>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71EFB426-E805-F9CD-1B8C-E02421D41BA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D9058440-3650-C4B3-D4CF-B1E1CA4D5C33}"/>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817FCE85-59B2-A9DA-DED8-DFBBF83DC221}"/>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A903DE03-2BF3-D15C-57CB-D73F0F87C081}"/>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93" name="Freeform 92">
                <a:extLst>
                  <a:ext uri="{FF2B5EF4-FFF2-40B4-BE49-F238E27FC236}">
                    <a16:creationId xmlns:a16="http://schemas.microsoft.com/office/drawing/2014/main" id="{5BAF1143-FC03-2469-DA0A-C1DE728DFB09}"/>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9" name="Graphic 17">
              <a:extLst>
                <a:ext uri="{FF2B5EF4-FFF2-40B4-BE49-F238E27FC236}">
                  <a16:creationId xmlns:a16="http://schemas.microsoft.com/office/drawing/2014/main" id="{A1350493-6939-40DA-69EC-AE18D96338B2}"/>
                </a:ext>
              </a:extLst>
            </p:cNvPr>
            <p:cNvGrpSpPr/>
            <p:nvPr/>
          </p:nvGrpSpPr>
          <p:grpSpPr>
            <a:xfrm>
              <a:off x="6465963" y="3289300"/>
              <a:ext cx="1730364" cy="282193"/>
              <a:chOff x="6465963" y="3289300"/>
              <a:chExt cx="1730364" cy="282193"/>
            </a:xfrm>
            <a:grpFill/>
          </p:grpSpPr>
          <p:sp>
            <p:nvSpPr>
              <p:cNvPr id="40" name="Freeform 39">
                <a:extLst>
                  <a:ext uri="{FF2B5EF4-FFF2-40B4-BE49-F238E27FC236}">
                    <a16:creationId xmlns:a16="http://schemas.microsoft.com/office/drawing/2014/main" id="{993077DA-7EA3-5E72-7B6D-7FAD01927FB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67049884-570D-53D4-AC69-D490B5D2F90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E8922C67-EFC5-DA6F-28AA-7D4DC1993ABA}"/>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564A6385-95E7-7D3E-88D3-5E0ACCFA07CE}"/>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54288D5C-A4A7-714D-45E0-ECE2398C884B}"/>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8C199243-F62C-0809-DAFD-48759C893D66}"/>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D19EDBCD-21BE-08BA-DB72-C164F351EA5D}"/>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A596CAC4-214E-C2AE-B6D3-5D1030ABC4DF}"/>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CB23E5B0-141D-E1DE-9D3F-6AC8082539D9}"/>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0077732-3C30-0158-C355-84EE6FCB8EC7}"/>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22DBEE3F-0164-6B20-F6F1-E986CC8DD509}"/>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42519193-EF23-BEDB-2AFD-3C3211C7CA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68498799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A4A3CA4E-4654-73E0-7EA0-5EF9A74A6E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406539"/>
            <a:ext cx="12191999" cy="5451462"/>
          </a:xfrm>
          <a:prstGeom prst="rect">
            <a:avLst/>
          </a:prstGeom>
        </p:spPr>
      </p:pic>
      <p:sp>
        <p:nvSpPr>
          <p:cNvPr id="35" name="Rectangle 34">
            <a:extLst>
              <a:ext uri="{FF2B5EF4-FFF2-40B4-BE49-F238E27FC236}">
                <a16:creationId xmlns:a16="http://schemas.microsoft.com/office/drawing/2014/main" id="{907DD9FF-898C-64CB-ACF3-9EAED3F9A155}"/>
              </a:ext>
            </a:extLst>
          </p:cNvPr>
          <p:cNvSpPr/>
          <p:nvPr userDrawn="1"/>
        </p:nvSpPr>
        <p:spPr>
          <a:xfrm>
            <a:off x="0" y="3726872"/>
            <a:ext cx="12192000" cy="1028795"/>
          </a:xfrm>
          <a:prstGeom prst="rect">
            <a:avLst/>
          </a:prstGeom>
          <a:gradFill flip="none" rotWithShape="1">
            <a:gsLst>
              <a:gs pos="100000">
                <a:schemeClr val="tx1">
                  <a:alpha val="0"/>
                </a:schemeClr>
              </a:gs>
              <a:gs pos="0">
                <a:schemeClr val="tx1">
                  <a:alpha val="0"/>
                </a:schemeClr>
              </a:gs>
              <a:gs pos="50000">
                <a:schemeClr val="tx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6" name="Graphic 17">
            <a:extLst>
              <a:ext uri="{FF2B5EF4-FFF2-40B4-BE49-F238E27FC236}">
                <a16:creationId xmlns:a16="http://schemas.microsoft.com/office/drawing/2014/main" id="{F3BF5BD5-290A-4F71-9D64-1AC0C57B7AC7}"/>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7" name="Graphic 17">
              <a:extLst>
                <a:ext uri="{FF2B5EF4-FFF2-40B4-BE49-F238E27FC236}">
                  <a16:creationId xmlns:a16="http://schemas.microsoft.com/office/drawing/2014/main" id="{F6BA806A-3384-7176-1E79-78428FDD1724}"/>
                </a:ext>
              </a:extLst>
            </p:cNvPr>
            <p:cNvGrpSpPr/>
            <p:nvPr/>
          </p:nvGrpSpPr>
          <p:grpSpPr>
            <a:xfrm>
              <a:off x="3994150" y="3289300"/>
              <a:ext cx="2355593" cy="276140"/>
              <a:chOff x="3994150" y="3289300"/>
              <a:chExt cx="2355593" cy="276140"/>
            </a:xfrm>
            <a:grpFill/>
          </p:grpSpPr>
          <p:sp>
            <p:nvSpPr>
              <p:cNvPr id="51" name="Freeform 50">
                <a:extLst>
                  <a:ext uri="{FF2B5EF4-FFF2-40B4-BE49-F238E27FC236}">
                    <a16:creationId xmlns:a16="http://schemas.microsoft.com/office/drawing/2014/main" id="{1794D833-ECED-AC47-1813-E5E5D3421D8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E2E73F3A-437D-FB50-9CB2-18EC58242ABB}"/>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2CE4D621-F011-6C3F-663E-3EE9E0F29BEC}"/>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879B99D5-F9A7-B4E4-69B6-DA74A4C049AB}"/>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D98770D1-6870-3363-BEBA-3EDB268C7E0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9B09433D-3F96-2ABE-E98D-0093D2E5DCA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459AA89B-FBEE-8052-E595-551CA5C5F90D}"/>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3FE6B9B1-A774-DD84-49D6-EAA61ABD71A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82F7FF3E-DA48-43D6-EA60-4EB62538A297}"/>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7C82925A-F487-2153-72F4-203D89D6A58D}"/>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A9BEC854-FD11-AACA-957B-A588BB647A8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CF63126-25F3-E7A6-EDC3-3CCC96A2769A}"/>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09FE89E5-5665-F287-DD49-6E34309ACA8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DEDF3E89-F3AD-9328-B9D7-E800619BA4C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8" name="Graphic 17">
              <a:extLst>
                <a:ext uri="{FF2B5EF4-FFF2-40B4-BE49-F238E27FC236}">
                  <a16:creationId xmlns:a16="http://schemas.microsoft.com/office/drawing/2014/main" id="{65216D89-05B5-79BE-9185-F391D5A235EC}"/>
                </a:ext>
              </a:extLst>
            </p:cNvPr>
            <p:cNvGrpSpPr/>
            <p:nvPr/>
          </p:nvGrpSpPr>
          <p:grpSpPr>
            <a:xfrm>
              <a:off x="6465963" y="3289300"/>
              <a:ext cx="1730364" cy="282193"/>
              <a:chOff x="6465963" y="3289300"/>
              <a:chExt cx="1730364" cy="282193"/>
            </a:xfrm>
            <a:grpFill/>
          </p:grpSpPr>
          <p:sp>
            <p:nvSpPr>
              <p:cNvPr id="39" name="Freeform 38">
                <a:extLst>
                  <a:ext uri="{FF2B5EF4-FFF2-40B4-BE49-F238E27FC236}">
                    <a16:creationId xmlns:a16="http://schemas.microsoft.com/office/drawing/2014/main" id="{72D28A3B-B420-B660-3F24-EAB9240F5685}"/>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15C75DEA-9071-1C37-0A8C-428D6DEC888F}"/>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A575B6AA-B230-5937-F915-466C45C64CFF}"/>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DAEF40FA-6A2C-D745-73DD-E731FB5284E7}"/>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5F9E9CA9-E8D2-8CD2-A073-5846A2783568}"/>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A96E93B3-EE42-AF4F-AB59-0346E4F43195}"/>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6B769B3E-2D66-5E7D-9308-A478C1F140F5}"/>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694A3A14-9EE3-12FA-A74D-75564D783E20}"/>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E293FFAB-EE51-ACAC-4B88-200F2B829C13}"/>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17B981E2-33D2-A28B-8B40-EFDFD5859F93}"/>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6E9BC02-DD44-9AA3-52B0-6B015E8BCA4D}"/>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F13E9C96-648F-59F2-0BD4-C1A92B87667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08875836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Image Righ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6096000" y="1406538"/>
            <a:ext cx="6096000" cy="5451461"/>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 name="Graphic 17">
            <a:extLst>
              <a:ext uri="{FF2B5EF4-FFF2-40B4-BE49-F238E27FC236}">
                <a16:creationId xmlns:a16="http://schemas.microsoft.com/office/drawing/2014/main" id="{B1296340-A085-DBC3-35C0-C3213F41364A}"/>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 name="Graphic 17">
              <a:extLst>
                <a:ext uri="{FF2B5EF4-FFF2-40B4-BE49-F238E27FC236}">
                  <a16:creationId xmlns:a16="http://schemas.microsoft.com/office/drawing/2014/main" id="{317F7405-2957-AD22-85C0-908E9EEE21E2}"/>
                </a:ext>
              </a:extLst>
            </p:cNvPr>
            <p:cNvGrpSpPr/>
            <p:nvPr/>
          </p:nvGrpSpPr>
          <p:grpSpPr>
            <a:xfrm>
              <a:off x="3994150" y="3289300"/>
              <a:ext cx="2355593" cy="276140"/>
              <a:chOff x="3994150" y="3289300"/>
              <a:chExt cx="2355593" cy="276140"/>
            </a:xfrm>
            <a:grpFill/>
          </p:grpSpPr>
          <p:sp>
            <p:nvSpPr>
              <p:cNvPr id="20" name="Freeform 19">
                <a:extLst>
                  <a:ext uri="{FF2B5EF4-FFF2-40B4-BE49-F238E27FC236}">
                    <a16:creationId xmlns:a16="http://schemas.microsoft.com/office/drawing/2014/main" id="{03C2EF40-B476-B479-1AA8-58EA88BAFA4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4EEBCDE1-DEC4-D138-3380-719037B308C8}"/>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EA5F66BC-7521-CE06-E4F8-4E5C31920399}"/>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874D6DE-0AFE-581A-F451-E1A7E583EB5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B502D1F-B5EE-ACCA-A3F8-8612E146973D}"/>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94F3749-C1BB-6948-D676-E17514841952}"/>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0FA4A71C-EFA0-59A2-683E-9DF47412A19F}"/>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5D712EF2-4F43-ECAF-50FE-FECF1709CD8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EC858D48-6B23-7CB6-EC60-3434A32F900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31A0CA4A-36F4-0446-9967-E088D6761CCE}"/>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B99F9CA7-93C4-67E1-DC09-710B1B5D2D7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B8CE2325-FB68-AA20-D15B-02F893BB6516}"/>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DBA024F-DD99-7699-AEA2-0395CEF9393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AEB430D4-FFDC-D251-C924-6FB9F5DE2F7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8" name="Graphic 17">
              <a:extLst>
                <a:ext uri="{FF2B5EF4-FFF2-40B4-BE49-F238E27FC236}">
                  <a16:creationId xmlns:a16="http://schemas.microsoft.com/office/drawing/2014/main" id="{9A2F3FA1-CF0D-B814-FA6C-5526CF795EE2}"/>
                </a:ext>
              </a:extLst>
            </p:cNvPr>
            <p:cNvGrpSpPr/>
            <p:nvPr/>
          </p:nvGrpSpPr>
          <p:grpSpPr>
            <a:xfrm>
              <a:off x="6465963" y="3289300"/>
              <a:ext cx="1730364" cy="282193"/>
              <a:chOff x="6465963" y="3289300"/>
              <a:chExt cx="1730364" cy="282193"/>
            </a:xfrm>
            <a:grpFill/>
          </p:grpSpPr>
          <p:sp>
            <p:nvSpPr>
              <p:cNvPr id="9" name="Freeform 8">
                <a:extLst>
                  <a:ext uri="{FF2B5EF4-FFF2-40B4-BE49-F238E27FC236}">
                    <a16:creationId xmlns:a16="http://schemas.microsoft.com/office/drawing/2014/main" id="{FCD76992-D70B-70E3-4504-B8CF4C3983E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0" name="Freeform 9">
                <a:extLst>
                  <a:ext uri="{FF2B5EF4-FFF2-40B4-BE49-F238E27FC236}">
                    <a16:creationId xmlns:a16="http://schemas.microsoft.com/office/drawing/2014/main" id="{EF164454-9BB1-72BD-0216-E4BE1859A79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ECC455C3-C795-7C04-965C-0E4ADE3BA99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E175AB6D-C5EA-7CB4-8680-B8E9B99DB6F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E8882A07-CEDE-F2C4-EB16-1C82A2C44E0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53036D35-1CC5-15E9-F5B6-E44D29C10D02}"/>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E841BED6-ABF8-2329-F5D0-8EF2FFB404EE}"/>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18BB1BB-9167-CB52-82D1-833FD457276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D271D346-9F5D-8CE2-049B-DDBFBF518178}"/>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FEE0B6C9-D84D-98BE-30E2-B02334C78B58}"/>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F8949388-4EC7-221A-73F4-78E292D4D461}"/>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4" name="Picture 33">
            <a:extLst>
              <a:ext uri="{FF2B5EF4-FFF2-40B4-BE49-F238E27FC236}">
                <a16:creationId xmlns:a16="http://schemas.microsoft.com/office/drawing/2014/main" id="{90397E2C-FDE9-90BC-FAE8-1F9AFEF682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300415075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Image Right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A9778-840B-FCF9-C29F-A517C75600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2"/>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B14FF746-78E4-8618-63A9-7A020F6FAC2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1F19BF73-E82E-E79C-3684-B353EECE8E98}"/>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E4F0DD8B-ADEC-32AE-8E02-83141998B01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D8E65AB-3424-EB06-8714-53D4439F2A32}"/>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3A8E3CA4-32DE-7DCA-4909-A4ADD57FF3D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B925DCDB-0990-C578-9AE7-1634BC3601D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FC84E5AD-3787-5947-5889-968000A76294}"/>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ED7D7EF6-F8E7-06BC-CBC4-20BDBC6FFEF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07D586E4-E465-AB2D-0357-CCE3C841691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81E13D92-22E1-9C7D-6592-FE86086B22D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864D81E4-298C-1C8B-5420-D3F444B7F095}"/>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3C533859-0C24-38EC-7F81-3ED1D0598C43}"/>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247E42C-15E9-3757-7D6D-BDA37A177DE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920B41CE-278D-AD27-34C6-2E585D28CC89}"/>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666CF8BF-54E3-4CBE-AFAE-2D01E2CAD40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8CD8BEE9-B818-23E3-7EF7-12762E35B70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19362761-7E1C-BA63-3606-DBC6FAF7169D}"/>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6597C7C9-41DF-977C-450D-97AD01610837}"/>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863BDF7C-B5AB-A9AE-BD43-A44A1AA80A5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3035C3A-CF06-3265-D99A-7CD08FA7806D}"/>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EE9914BC-08FB-94DB-FB50-53A9C1F0F258}"/>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3343AD31-7B2A-95FB-6C21-DC5A2534F55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1BDCE7C0-41C0-CB4C-4B0D-8750D47B19F9}"/>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E8F57790-6F31-4D87-7DFD-6F9A4BA5E61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0CC7836D-3728-B5B0-FF0F-F16A81BEE942}"/>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7636D4CC-3298-11E9-1879-AB931E18D30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8BCF3C77-D49F-F991-E533-93BC1EE20F6B}"/>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2CA9B72A-8DD5-2E5F-094F-ECAAEBF1D9E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2054F9AA-86C2-E7F3-2879-177982ECAE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1279878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Image Righ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6096000" y="1406538"/>
            <a:ext cx="6096000" cy="5451461"/>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 name="Graphic 17">
            <a:extLst>
              <a:ext uri="{FF2B5EF4-FFF2-40B4-BE49-F238E27FC236}">
                <a16:creationId xmlns:a16="http://schemas.microsoft.com/office/drawing/2014/main" id="{B1296340-A085-DBC3-35C0-C3213F41364A}"/>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 name="Graphic 17">
              <a:extLst>
                <a:ext uri="{FF2B5EF4-FFF2-40B4-BE49-F238E27FC236}">
                  <a16:creationId xmlns:a16="http://schemas.microsoft.com/office/drawing/2014/main" id="{317F7405-2957-AD22-85C0-908E9EEE21E2}"/>
                </a:ext>
              </a:extLst>
            </p:cNvPr>
            <p:cNvGrpSpPr/>
            <p:nvPr/>
          </p:nvGrpSpPr>
          <p:grpSpPr>
            <a:xfrm>
              <a:off x="3994150" y="3289300"/>
              <a:ext cx="2355593" cy="276140"/>
              <a:chOff x="3994150" y="3289300"/>
              <a:chExt cx="2355593" cy="276140"/>
            </a:xfrm>
            <a:grpFill/>
          </p:grpSpPr>
          <p:sp>
            <p:nvSpPr>
              <p:cNvPr id="20" name="Freeform 19">
                <a:extLst>
                  <a:ext uri="{FF2B5EF4-FFF2-40B4-BE49-F238E27FC236}">
                    <a16:creationId xmlns:a16="http://schemas.microsoft.com/office/drawing/2014/main" id="{03C2EF40-B476-B479-1AA8-58EA88BAFA4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4EEBCDE1-DEC4-D138-3380-719037B308C8}"/>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EA5F66BC-7521-CE06-E4F8-4E5C31920399}"/>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874D6DE-0AFE-581A-F451-E1A7E583EB5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B502D1F-B5EE-ACCA-A3F8-8612E146973D}"/>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94F3749-C1BB-6948-D676-E17514841952}"/>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0FA4A71C-EFA0-59A2-683E-9DF47412A19F}"/>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5D712EF2-4F43-ECAF-50FE-FECF1709CD8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EC858D48-6B23-7CB6-EC60-3434A32F900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31A0CA4A-36F4-0446-9967-E088D6761CCE}"/>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B99F9CA7-93C4-67E1-DC09-710B1B5D2D7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B8CE2325-FB68-AA20-D15B-02F893BB6516}"/>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DBA024F-DD99-7699-AEA2-0395CEF9393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AEB430D4-FFDC-D251-C924-6FB9F5DE2F7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8" name="Graphic 17">
              <a:extLst>
                <a:ext uri="{FF2B5EF4-FFF2-40B4-BE49-F238E27FC236}">
                  <a16:creationId xmlns:a16="http://schemas.microsoft.com/office/drawing/2014/main" id="{9A2F3FA1-CF0D-B814-FA6C-5526CF795EE2}"/>
                </a:ext>
              </a:extLst>
            </p:cNvPr>
            <p:cNvGrpSpPr/>
            <p:nvPr/>
          </p:nvGrpSpPr>
          <p:grpSpPr>
            <a:xfrm>
              <a:off x="6465963" y="3289300"/>
              <a:ext cx="1730364" cy="282193"/>
              <a:chOff x="6465963" y="3289300"/>
              <a:chExt cx="1730364" cy="282193"/>
            </a:xfrm>
            <a:grpFill/>
          </p:grpSpPr>
          <p:sp>
            <p:nvSpPr>
              <p:cNvPr id="9" name="Freeform 8">
                <a:extLst>
                  <a:ext uri="{FF2B5EF4-FFF2-40B4-BE49-F238E27FC236}">
                    <a16:creationId xmlns:a16="http://schemas.microsoft.com/office/drawing/2014/main" id="{FCD76992-D70B-70E3-4504-B8CF4C3983E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0" name="Freeform 9">
                <a:extLst>
                  <a:ext uri="{FF2B5EF4-FFF2-40B4-BE49-F238E27FC236}">
                    <a16:creationId xmlns:a16="http://schemas.microsoft.com/office/drawing/2014/main" id="{EF164454-9BB1-72BD-0216-E4BE1859A79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ECC455C3-C795-7C04-965C-0E4ADE3BA99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E175AB6D-C5EA-7CB4-8680-B8E9B99DB6F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E8882A07-CEDE-F2C4-EB16-1C82A2C44E0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53036D35-1CC5-15E9-F5B6-E44D29C10D02}"/>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E841BED6-ABF8-2329-F5D0-8EF2FFB404EE}"/>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18BB1BB-9167-CB52-82D1-833FD457276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D271D346-9F5D-8CE2-049B-DDBFBF518178}"/>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FEE0B6C9-D84D-98BE-30E2-B02334C78B58}"/>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F8949388-4EC7-221A-73F4-78E292D4D461}"/>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4" name="Picture 33">
            <a:extLst>
              <a:ext uri="{FF2B5EF4-FFF2-40B4-BE49-F238E27FC236}">
                <a16:creationId xmlns:a16="http://schemas.microsoft.com/office/drawing/2014/main" id="{90397E2C-FDE9-90BC-FAE8-1F9AFEF682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14933131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_Image Right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4CC99-3ECC-2019-12B7-7DA6C98BCC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1"/>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808BDA9F-5F81-2EB1-08D6-421B0FF2C7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34F6EB77-AB3C-28B1-6669-4FC01D826843}"/>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57AF0E20-BBF0-F650-EAE5-3615AFF739F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4C1ED17-CF50-915C-AC1D-174096D71D7E}"/>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2AA5720-CC7B-DD2B-DD72-69B1CD48EC2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25751CF-7DD1-31B2-54F3-B83D9A2305A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16AAA5CD-CAC9-03C9-19C8-7508849E77F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B4D6E938-3BE0-6609-5CDA-DC34D35AA97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CAA8B3DF-3769-C151-00F6-F1B48562E0E5}"/>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409CFA91-3748-9F76-FFA1-8EC1F94F85C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20431D02-9662-F166-DF23-3D0D5125A7DD}"/>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A3600D4D-9089-E1BE-C5AA-0197658E0FC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B3A50663-0330-1A57-6E6A-0A7D59C73B0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8C5347C9-F82F-0E14-F56A-90740783231E}"/>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73ECE6A2-0ADF-AF61-AD7C-A00777ADD150}"/>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1D96E3D4-1A56-4907-C226-325A3C4817A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21CFD13E-A9F1-013C-5511-2FFA1D9C810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BF1E3F3E-8449-0D91-D3F7-8450B59B9574}"/>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06FB9FB6-A4DD-2B84-719B-C46F1C64A77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DA724F0E-A905-66DE-10A3-ED9E51E6425B}"/>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A303BD35-6DBB-E94C-B420-540EC9BBC0DA}"/>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2E7351F9-8DB4-3E9F-C7A0-47C19D54C170}"/>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06BFACBC-4740-D675-9D40-6CC7FDEBA0C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3C5A938C-BA43-8C8F-3BFA-79DF8B5B225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ABFC68E7-4C11-A849-C8EA-B5C3FA0BDA8C}"/>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068306AE-72C4-526E-464A-698E36DB4CF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F41A36E1-E7EA-207A-2AEC-635CA5E7AA2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E5055447-8A10-FB98-3DD4-1EA74EA36E50}"/>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CE74713F-4BC9-4A01-C5F4-3153C79206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25228754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_Image Lef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0" y="1406538"/>
            <a:ext cx="6096000" cy="5445103"/>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6096001" y="1308116"/>
            <a:ext cx="6095999" cy="5549884"/>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6564312" y="2276475"/>
            <a:ext cx="5184775"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6564312" y="4972430"/>
            <a:ext cx="5184000"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1E074E8E-AF1A-C055-0556-7E54011A3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6" name="Graphic 17">
            <a:extLst>
              <a:ext uri="{FF2B5EF4-FFF2-40B4-BE49-F238E27FC236}">
                <a16:creationId xmlns:a16="http://schemas.microsoft.com/office/drawing/2014/main" id="{D353D9ED-3C4C-C15A-993F-F7ABFEEAA891}"/>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7" name="Graphic 17">
              <a:extLst>
                <a:ext uri="{FF2B5EF4-FFF2-40B4-BE49-F238E27FC236}">
                  <a16:creationId xmlns:a16="http://schemas.microsoft.com/office/drawing/2014/main" id="{002DAA1C-C8E9-A4ED-6558-05AF310026CE}"/>
                </a:ext>
              </a:extLst>
            </p:cNvPr>
            <p:cNvGrpSpPr/>
            <p:nvPr/>
          </p:nvGrpSpPr>
          <p:grpSpPr>
            <a:xfrm>
              <a:off x="3994150" y="3289300"/>
              <a:ext cx="2355593" cy="276140"/>
              <a:chOff x="3994150" y="3289300"/>
              <a:chExt cx="2355593" cy="276140"/>
            </a:xfrm>
            <a:grpFill/>
          </p:grpSpPr>
          <p:sp>
            <p:nvSpPr>
              <p:cNvPr id="49" name="Freeform 48">
                <a:extLst>
                  <a:ext uri="{FF2B5EF4-FFF2-40B4-BE49-F238E27FC236}">
                    <a16:creationId xmlns:a16="http://schemas.microsoft.com/office/drawing/2014/main" id="{43064193-DA10-322E-1880-3D04BE8F406E}"/>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B4A4D7F2-ED06-864D-F8CA-5EA266DDF2B6}"/>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78E66371-B69E-B7E9-FC41-4C330AA0E36C}"/>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2D553D6D-25F5-F648-728A-50D6A99019F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26E3CA2F-26FE-0782-98F7-5DC45CA9FE78}"/>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C4E93C68-430F-43AE-BA63-3246431AF41C}"/>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7B25B92D-DA53-6AF2-3BA1-D7562BECA213}"/>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2E428504-84DF-B1E7-7518-B5B0A41248FD}"/>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8B363BFF-2396-118B-16B4-AB4AF68BDDA6}"/>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514074C1-6886-C3DB-0CF0-06BECE89AC59}"/>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323CB9CF-7AE9-2C27-0A27-F8C47E8B02FF}"/>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BD12B773-FF70-C32D-A402-E460194CFBC7}"/>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24B2CCD8-CCCB-DEF5-13F7-4FFC38550AA4}"/>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F2A53BA-B5A7-681A-2FE9-E78B15DCBB68}"/>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6" name="Graphic 17">
              <a:extLst>
                <a:ext uri="{FF2B5EF4-FFF2-40B4-BE49-F238E27FC236}">
                  <a16:creationId xmlns:a16="http://schemas.microsoft.com/office/drawing/2014/main" id="{730A25F0-3986-FA42-EED1-16FA9CDB55FE}"/>
                </a:ext>
              </a:extLst>
            </p:cNvPr>
            <p:cNvGrpSpPr/>
            <p:nvPr/>
          </p:nvGrpSpPr>
          <p:grpSpPr>
            <a:xfrm>
              <a:off x="6465963" y="3289300"/>
              <a:ext cx="1730364" cy="282193"/>
              <a:chOff x="6465963" y="3289300"/>
              <a:chExt cx="1730364" cy="282193"/>
            </a:xfrm>
            <a:grpFill/>
          </p:grpSpPr>
          <p:sp>
            <p:nvSpPr>
              <p:cNvPr id="37" name="Freeform 36">
                <a:extLst>
                  <a:ext uri="{FF2B5EF4-FFF2-40B4-BE49-F238E27FC236}">
                    <a16:creationId xmlns:a16="http://schemas.microsoft.com/office/drawing/2014/main" id="{DEF2580C-8FDE-8FFC-1A83-E844730DFDC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D6F66D5D-5469-26A7-26D1-C029C1483187}"/>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FC74A5D5-6378-A161-C615-813ADC11BC68}"/>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7C85FD81-7439-B818-D939-C95E421A237C}"/>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91A25841-1EE5-C581-50FD-95AA9E184D37}"/>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DAF38C2C-F6DC-FA51-E15F-BF8F58BC825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C1535F5D-8941-4401-ADFA-1A29BCFDADD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8BC516D-C469-BE34-F4D7-29DA3B9741D4}"/>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66854FBF-917C-F6E0-7A02-39E8F953B33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E7AAE016-47D0-67A1-AD9E-22BEF88DDCA3}"/>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B40E914A-A24D-9215-27F7-24EEB53C6D92}"/>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8" name="Picture 7">
            <a:extLst>
              <a:ext uri="{FF2B5EF4-FFF2-40B4-BE49-F238E27FC236}">
                <a16:creationId xmlns:a16="http://schemas.microsoft.com/office/drawing/2014/main" id="{7A020509-EE94-7FFC-19A9-A5C56C8474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699720572"/>
      </p:ext>
    </p:extLst>
  </p:cSld>
  <p:clrMapOvr>
    <a:masterClrMapping/>
  </p:clrMapOvr>
  <p:extLst>
    <p:ext uri="{DCECCB84-F9BA-43D5-87BE-67443E8EF086}">
      <p15:sldGuideLst xmlns:p15="http://schemas.microsoft.com/office/powerpoint/2012/main">
        <p15:guide id="1" pos="4135">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_Image Left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31A82A-AF92-79CB-9321-C5864AA363A6}"/>
              </a:ext>
            </a:extLst>
          </p:cNvPr>
          <p:cNvSpPr/>
          <p:nvPr userDrawn="1"/>
        </p:nvSpPr>
        <p:spPr>
          <a:xfrm>
            <a:off x="6096001" y="1308116"/>
            <a:ext cx="6095999" cy="5549884"/>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6564312" y="2276475"/>
            <a:ext cx="5184775"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6564312" y="4972430"/>
            <a:ext cx="5184000"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1E074E8E-AF1A-C055-0556-7E54011A3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pic>
        <p:nvPicPr>
          <p:cNvPr id="37" name="Picture 36">
            <a:extLst>
              <a:ext uri="{FF2B5EF4-FFF2-40B4-BE49-F238E27FC236}">
                <a16:creationId xmlns:a16="http://schemas.microsoft.com/office/drawing/2014/main" id="{FA736670-0CA6-1E99-A656-2C003B6094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406538"/>
            <a:ext cx="6095999" cy="5449881"/>
          </a:xfrm>
          <a:prstGeom prst="rect">
            <a:avLst/>
          </a:prstGeom>
        </p:spPr>
      </p:pic>
      <p:grpSp>
        <p:nvGrpSpPr>
          <p:cNvPr id="38" name="Graphic 17">
            <a:extLst>
              <a:ext uri="{FF2B5EF4-FFF2-40B4-BE49-F238E27FC236}">
                <a16:creationId xmlns:a16="http://schemas.microsoft.com/office/drawing/2014/main" id="{85405142-75C2-BA45-40EF-1A05A85D65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9" name="Graphic 17">
              <a:extLst>
                <a:ext uri="{FF2B5EF4-FFF2-40B4-BE49-F238E27FC236}">
                  <a16:creationId xmlns:a16="http://schemas.microsoft.com/office/drawing/2014/main" id="{F07744B5-4A45-B426-9F4F-6905911990AB}"/>
                </a:ext>
              </a:extLst>
            </p:cNvPr>
            <p:cNvGrpSpPr/>
            <p:nvPr/>
          </p:nvGrpSpPr>
          <p:grpSpPr>
            <a:xfrm>
              <a:off x="3994150" y="3289300"/>
              <a:ext cx="2355593" cy="276140"/>
              <a:chOff x="3994150" y="3289300"/>
              <a:chExt cx="2355593" cy="276140"/>
            </a:xfrm>
            <a:grpFill/>
          </p:grpSpPr>
          <p:sp>
            <p:nvSpPr>
              <p:cNvPr id="53" name="Freeform 52">
                <a:extLst>
                  <a:ext uri="{FF2B5EF4-FFF2-40B4-BE49-F238E27FC236}">
                    <a16:creationId xmlns:a16="http://schemas.microsoft.com/office/drawing/2014/main" id="{031CB907-EACB-B4AC-8255-DBA5614AF57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DFF51F42-6BD2-B2C5-D700-3FC7CD75BA56}"/>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6D688711-0456-27ED-80A5-4C3447B3317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D723E5D0-D56A-E600-F361-88A1C46BD094}"/>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BEBB0BAD-4CAF-B277-5082-0BEFD762322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9ED10D20-3369-7C17-E3C1-FE71DACEDB6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79A22B0B-3AB1-BADD-268D-A7EA9D197F6D}"/>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B49448F3-F534-A288-DB12-3BDFBA29F82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C2D4DD0D-CBD6-594D-E733-BB6A89BDA5DA}"/>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DC94B556-7F30-57E1-8494-2A6ADDCBDC16}"/>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7308A454-BD68-1633-6C03-7764764E7A9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88D4758F-3C1C-5D3A-C088-DB6D6C909A72}"/>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5" name="Freeform 64">
                <a:extLst>
                  <a:ext uri="{FF2B5EF4-FFF2-40B4-BE49-F238E27FC236}">
                    <a16:creationId xmlns:a16="http://schemas.microsoft.com/office/drawing/2014/main" id="{48E0039F-28EB-D37C-A613-1993EE27FD01}"/>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7" name="Freeform 66">
                <a:extLst>
                  <a:ext uri="{FF2B5EF4-FFF2-40B4-BE49-F238E27FC236}">
                    <a16:creationId xmlns:a16="http://schemas.microsoft.com/office/drawing/2014/main" id="{D3AD0435-7658-027C-5A21-B0B64166A49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40" name="Graphic 17">
              <a:extLst>
                <a:ext uri="{FF2B5EF4-FFF2-40B4-BE49-F238E27FC236}">
                  <a16:creationId xmlns:a16="http://schemas.microsoft.com/office/drawing/2014/main" id="{12BFC958-1CD6-23A8-3AC7-2719EE75B4E5}"/>
                </a:ext>
              </a:extLst>
            </p:cNvPr>
            <p:cNvGrpSpPr/>
            <p:nvPr/>
          </p:nvGrpSpPr>
          <p:grpSpPr>
            <a:xfrm>
              <a:off x="6465963" y="3289300"/>
              <a:ext cx="1730364" cy="282193"/>
              <a:chOff x="6465963" y="3289300"/>
              <a:chExt cx="1730364" cy="282193"/>
            </a:xfrm>
            <a:grpFill/>
          </p:grpSpPr>
          <p:sp>
            <p:nvSpPr>
              <p:cNvPr id="41" name="Freeform 40">
                <a:extLst>
                  <a:ext uri="{FF2B5EF4-FFF2-40B4-BE49-F238E27FC236}">
                    <a16:creationId xmlns:a16="http://schemas.microsoft.com/office/drawing/2014/main" id="{7DCE75C1-6CA1-41E4-B856-29C777659862}"/>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2BB85DD6-C9DE-5159-48F7-5017E3ED79C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E00709BC-93E1-92C7-0C7B-0BAB32A152D5}"/>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50F2D5C-F9ED-F9BB-981F-7563B6AB9997}"/>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DA7D13EA-F270-54AD-8D6D-125D7A25AFB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310333C5-3AA2-F5F2-F3FB-29C88DDB2EF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5716727B-17A3-8563-6A18-34A14171F87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2CA8D925-3391-7908-2985-4862B809CE4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2F620BF-CAAB-CA3F-742F-00890527317C}"/>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B02D4472-A666-146F-58D8-7DEBC4D3844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9890BF75-2196-3786-420D-6A700727754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91CA284C-7B4A-D53D-DD62-F2EB25C7B3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282347611"/>
      </p:ext>
    </p:extLst>
  </p:cSld>
  <p:clrMapOvr>
    <a:masterClrMapping/>
  </p:clrMapOvr>
  <p:extLst>
    <p:ext uri="{DCECCB84-F9BA-43D5-87BE-67443E8EF086}">
      <p15:sldGuideLst xmlns:p15="http://schemas.microsoft.com/office/powerpoint/2012/main">
        <p15:guide id="1" pos="4135">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174D87-39DB-2B73-6759-F472235731B9}"/>
              </a:ext>
            </a:extLst>
          </p:cNvPr>
          <p:cNvSpPr/>
          <p:nvPr userDrawn="1"/>
        </p:nvSpPr>
        <p:spPr>
          <a:xfrm>
            <a:off x="1" y="1219200"/>
            <a:ext cx="12187994" cy="56388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5" name="Title 1">
            <a:extLst>
              <a:ext uri="{FF2B5EF4-FFF2-40B4-BE49-F238E27FC236}">
                <a16:creationId xmlns:a16="http://schemas.microsoft.com/office/drawing/2014/main" id="{DCF85D42-E92D-5BA4-5105-7714CE706F14}"/>
              </a:ext>
            </a:extLst>
          </p:cNvPr>
          <p:cNvSpPr>
            <a:spLocks noGrp="1"/>
          </p:cNvSpPr>
          <p:nvPr>
            <p:ph type="ctrTitle"/>
          </p:nvPr>
        </p:nvSpPr>
        <p:spPr>
          <a:xfrm>
            <a:off x="442913" y="3429000"/>
            <a:ext cx="11306175" cy="1152525"/>
          </a:xfrm>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E72C1F2D-BA53-23BE-B1AF-06B8F257F88C}"/>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67370E09-FD71-697C-DFDB-209CC84594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2" name="Graphic 17">
            <a:extLst>
              <a:ext uri="{FF2B5EF4-FFF2-40B4-BE49-F238E27FC236}">
                <a16:creationId xmlns:a16="http://schemas.microsoft.com/office/drawing/2014/main" id="{203A648B-D86D-889D-0659-F8336B3DE289}"/>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90A93326-3153-94A2-69F9-ED714E4B8886}"/>
                </a:ext>
              </a:extLst>
            </p:cNvPr>
            <p:cNvGrpSpPr/>
            <p:nvPr/>
          </p:nvGrpSpPr>
          <p:grpSpPr>
            <a:xfrm>
              <a:off x="3994150" y="3289300"/>
              <a:ext cx="2355593" cy="276140"/>
              <a:chOff x="3994150" y="3289300"/>
              <a:chExt cx="2355593" cy="276140"/>
            </a:xfrm>
            <a:grpFill/>
          </p:grpSpPr>
          <p:sp>
            <p:nvSpPr>
              <p:cNvPr id="24" name="Freeform 23">
                <a:extLst>
                  <a:ext uri="{FF2B5EF4-FFF2-40B4-BE49-F238E27FC236}">
                    <a16:creationId xmlns:a16="http://schemas.microsoft.com/office/drawing/2014/main" id="{5A17B684-55E9-ED0E-A3BD-03B47FB2DC9C}"/>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50E18322-7D00-D883-977F-F877B7A55A33}"/>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92073611-9379-F0B8-C946-4FCA0343163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20B4F7B7-0F99-5CCB-ACE0-8039DD9BF07C}"/>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9BE0459D-7190-49C8-B1E9-12D1C7EB028C}"/>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21EAA1E7-DDD2-268E-5666-812D5285261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1E1EA3CD-35C1-CDC1-9CD3-C41E056F404A}"/>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937DD570-67D0-98DB-91D7-1D6A1F16281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8C43BA44-F3F1-B049-40B3-682695F1A75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057B7122-BCB5-9E7C-90CD-CBAB92888AD4}"/>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428F664E-A3E3-94CD-0448-0AA6C36314D5}"/>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79DA825D-A79B-EC02-94B0-7B0AE18845FC}"/>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2AC2E9AE-8D39-CDB8-16B7-130F1987D84D}"/>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37451134-17A6-F61C-7250-A7DFDAF97536}"/>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43AD33CB-AA8C-A96C-9BDD-C38DA4E087E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1B72B869-3D16-C1FC-5DB7-EA3F8B4139C0}"/>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924AB1F-0199-7B0B-BE18-969935DD16A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C17B6DD4-6FE1-4DA0-156E-CB86D8398A02}"/>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9C96289-92C2-7F58-FBBD-EE4118E24392}"/>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CAA09B00-4DE7-B236-42A0-643F40913AB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2F50DE04-DE58-BC37-9F25-9A4AFB4F6A1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EAE88145-0D16-50F8-0C98-9A0B9B378A59}"/>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2031349B-9FEC-56DA-28CC-ABB03191141E}"/>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4779240-A8A1-1C28-C696-4EE8BBC9E876}"/>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271CE9C4-53AC-7F44-EDDF-1F182C77BBDF}"/>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06AD7E54-F476-7DBD-EDB7-D75FBF859046}"/>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7" name="Picture 6">
            <a:extLst>
              <a:ext uri="{FF2B5EF4-FFF2-40B4-BE49-F238E27FC236}">
                <a16:creationId xmlns:a16="http://schemas.microsoft.com/office/drawing/2014/main" id="{2FAC7CB7-A80A-FCAA-48E3-B6761F513B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38707818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4" name="Title 1">
            <a:extLst>
              <a:ext uri="{FF2B5EF4-FFF2-40B4-BE49-F238E27FC236}">
                <a16:creationId xmlns:a16="http://schemas.microsoft.com/office/drawing/2014/main" id="{9908C5B5-1E57-D04F-88B1-DE63F88FD18B}"/>
              </a:ext>
            </a:extLst>
          </p:cNvPr>
          <p:cNvSpPr>
            <a:spLocks noGrp="1"/>
          </p:cNvSpPr>
          <p:nvPr>
            <p:ph type="title"/>
          </p:nvPr>
        </p:nvSpPr>
        <p:spPr>
          <a:xfrm>
            <a:off x="304809" y="381012"/>
            <a:ext cx="5791201" cy="931595"/>
          </a:xfrm>
          <a:prstGeom prst="rect">
            <a:avLst/>
          </a:prstGeom>
        </p:spPr>
        <p:txBody>
          <a:bodyPr lIns="0" bIns="91440" anchor="b" anchorCtr="0"/>
          <a:lstStyle>
            <a:lvl1pPr>
              <a:defRPr sz="1727" b="1">
                <a:solidFill>
                  <a:schemeClr val="tx1"/>
                </a:solidFill>
              </a:defRPr>
            </a:lvl1pPr>
          </a:lstStyle>
          <a:p>
            <a:r>
              <a:rPr lang="en-US"/>
              <a:t>Click to edit Master title style</a:t>
            </a:r>
          </a:p>
        </p:txBody>
      </p:sp>
      <p:sp>
        <p:nvSpPr>
          <p:cNvPr id="8" name="Google Shape;35;p5">
            <a:extLst>
              <a:ext uri="{FF2B5EF4-FFF2-40B4-BE49-F238E27FC236}">
                <a16:creationId xmlns:a16="http://schemas.microsoft.com/office/drawing/2014/main" id="{CA3B8EB1-2B0B-2643-8FCD-517F2460B0E8}"/>
              </a:ext>
            </a:extLst>
          </p:cNvPr>
          <p:cNvSpPr txBox="1">
            <a:spLocks noGrp="1"/>
          </p:cNvSpPr>
          <p:nvPr>
            <p:ph type="body" idx="16"/>
          </p:nvPr>
        </p:nvSpPr>
        <p:spPr>
          <a:xfrm>
            <a:off x="304809" y="1328349"/>
            <a:ext cx="5791201" cy="348052"/>
          </a:xfrm>
          <a:prstGeom prst="rect">
            <a:avLst/>
          </a:prstGeom>
        </p:spPr>
        <p:txBody>
          <a:bodyPr spcFirstLastPara="1" wrap="square" lIns="0" tIns="45720" rIns="91425" bIns="91425" anchor="t" anchorCtr="0">
            <a:noAutofit/>
          </a:bodyPr>
          <a:lstStyle>
            <a:lvl1pPr marL="6351" lvl="0" indent="0">
              <a:spcBef>
                <a:spcPts val="601"/>
              </a:spcBef>
              <a:spcAft>
                <a:spcPts val="0"/>
              </a:spcAft>
              <a:buClr>
                <a:schemeClr val="tx1"/>
              </a:buClr>
              <a:buSzPct val="75000"/>
              <a:buFont typeface="Wingdings" pitchFamily="2" charset="2"/>
              <a:buNone/>
              <a:tabLst/>
              <a:defRPr sz="1500" b="0">
                <a:latin typeface="Arial" panose="020B0604020202020204" pitchFamily="34" charset="0"/>
                <a:cs typeface="Arial" panose="020B0604020202020204" pitchFamily="34" charset="0"/>
              </a:defRPr>
            </a:lvl1pPr>
            <a:lvl2pPr marL="914264" lvl="1" indent="-342850">
              <a:spcBef>
                <a:spcPts val="0"/>
              </a:spcBef>
              <a:spcAft>
                <a:spcPts val="0"/>
              </a:spcAft>
              <a:buClr>
                <a:srgbClr val="FFC200"/>
              </a:buClr>
              <a:buSzPts val="1800"/>
              <a:buChar char="▪"/>
              <a:defRPr/>
            </a:lvl2pPr>
            <a:lvl3pPr marL="1371396" lvl="2" indent="-342850">
              <a:spcBef>
                <a:spcPts val="0"/>
              </a:spcBef>
              <a:spcAft>
                <a:spcPts val="0"/>
              </a:spcAft>
              <a:buSzPts val="1800"/>
              <a:buChar char="▫"/>
              <a:defRPr/>
            </a:lvl3pPr>
            <a:lvl4pPr marL="1828529" lvl="3" indent="-342850">
              <a:spcBef>
                <a:spcPts val="0"/>
              </a:spcBef>
              <a:spcAft>
                <a:spcPts val="0"/>
              </a:spcAft>
              <a:buSzPts val="1800"/>
              <a:buChar char="▪"/>
              <a:defRPr/>
            </a:lvl4pPr>
            <a:lvl5pPr marL="2285658" lvl="4" indent="-342850">
              <a:spcBef>
                <a:spcPts val="0"/>
              </a:spcBef>
              <a:spcAft>
                <a:spcPts val="0"/>
              </a:spcAft>
              <a:buSzPts val="1800"/>
              <a:buChar char="▫"/>
              <a:defRPr/>
            </a:lvl5pPr>
            <a:lvl6pPr marL="2742790" lvl="5" indent="-342850">
              <a:spcBef>
                <a:spcPts val="0"/>
              </a:spcBef>
              <a:spcAft>
                <a:spcPts val="0"/>
              </a:spcAft>
              <a:buSzPts val="1800"/>
              <a:buChar char="▪"/>
              <a:defRPr/>
            </a:lvl6pPr>
            <a:lvl7pPr marL="3199920" lvl="6" indent="-342850">
              <a:spcBef>
                <a:spcPts val="0"/>
              </a:spcBef>
              <a:spcAft>
                <a:spcPts val="0"/>
              </a:spcAft>
              <a:buSzPts val="1800"/>
              <a:buChar char="▫"/>
              <a:defRPr/>
            </a:lvl7pPr>
            <a:lvl8pPr marL="3657051" lvl="7" indent="-342850">
              <a:spcBef>
                <a:spcPts val="0"/>
              </a:spcBef>
              <a:spcAft>
                <a:spcPts val="0"/>
              </a:spcAft>
              <a:buSzPts val="1800"/>
              <a:buChar char="▪"/>
              <a:defRPr/>
            </a:lvl8pPr>
            <a:lvl9pPr marL="4114184" lvl="8" indent="-342850">
              <a:spcBef>
                <a:spcPts val="0"/>
              </a:spcBef>
              <a:spcAft>
                <a:spcPts val="0"/>
              </a:spcAft>
              <a:buSzPts val="1800"/>
              <a:buChar char="▫"/>
              <a:defRPr/>
            </a:lvl9pPr>
          </a:lstStyle>
          <a:p>
            <a:endParaRPr/>
          </a:p>
        </p:txBody>
      </p:sp>
      <p:sp>
        <p:nvSpPr>
          <p:cNvPr id="11" name="Picture Placeholder 2">
            <a:extLst>
              <a:ext uri="{FF2B5EF4-FFF2-40B4-BE49-F238E27FC236}">
                <a16:creationId xmlns:a16="http://schemas.microsoft.com/office/drawing/2014/main" id="{DF71110D-DBA5-434A-96ED-03AA69D4EA73}"/>
              </a:ext>
            </a:extLst>
          </p:cNvPr>
          <p:cNvSpPr>
            <a:spLocks noGrp="1"/>
          </p:cNvSpPr>
          <p:nvPr>
            <p:ph type="pic" sz="quarter" idx="15"/>
          </p:nvPr>
        </p:nvSpPr>
        <p:spPr>
          <a:xfrm>
            <a:off x="10" y="4588212"/>
            <a:ext cx="12191999" cy="2269788"/>
          </a:xfrm>
          <a:prstGeom prst="rect">
            <a:avLst/>
          </a:prstGeom>
        </p:spPr>
        <p:txBody>
          <a:bodyPr/>
          <a:lstStyle/>
          <a:p>
            <a:endParaRPr lang="en-US"/>
          </a:p>
        </p:txBody>
      </p:sp>
      <p:sp>
        <p:nvSpPr>
          <p:cNvPr id="7" name="Google Shape;29;p4">
            <a:extLst>
              <a:ext uri="{FF2B5EF4-FFF2-40B4-BE49-F238E27FC236}">
                <a16:creationId xmlns:a16="http://schemas.microsoft.com/office/drawing/2014/main" id="{B5CB9EE9-FD14-FB4A-9DFA-90A48C5ED742}"/>
              </a:ext>
            </a:extLst>
          </p:cNvPr>
          <p:cNvSpPr txBox="1">
            <a:spLocks noGrp="1"/>
          </p:cNvSpPr>
          <p:nvPr>
            <p:ph type="body" idx="1"/>
          </p:nvPr>
        </p:nvSpPr>
        <p:spPr>
          <a:xfrm>
            <a:off x="304802" y="1953477"/>
            <a:ext cx="7848601" cy="2269788"/>
          </a:xfrm>
          <a:prstGeom prst="rect">
            <a:avLst/>
          </a:prstGeom>
        </p:spPr>
        <p:txBody>
          <a:bodyPr spcFirstLastPara="1" wrap="square" lIns="0" tIns="91425" rIns="91425" bIns="91425" anchor="t" anchorCtr="0">
            <a:noAutofit/>
          </a:bodyPr>
          <a:lstStyle>
            <a:lvl1pPr marL="38094" lvl="0" indent="0" algn="l" rtl="0">
              <a:spcBef>
                <a:spcPts val="601"/>
              </a:spcBef>
              <a:spcAft>
                <a:spcPts val="0"/>
              </a:spcAft>
              <a:buClr>
                <a:srgbClr val="07BCE3"/>
              </a:buClr>
              <a:buSzPct val="80000"/>
              <a:buFont typeface="Wingdings" pitchFamily="2" charset="2"/>
              <a:buNone/>
              <a:defRPr sz="2700" b="1">
                <a:solidFill>
                  <a:srgbClr val="878A8F"/>
                </a:solidFill>
                <a:latin typeface="Arial" panose="020B0604020202020204" pitchFamily="34" charset="0"/>
                <a:cs typeface="Arial" panose="020B0604020202020204" pitchFamily="34" charset="0"/>
              </a:defRPr>
            </a:lvl1pPr>
            <a:lvl2pPr marL="914264" lvl="1" indent="-419038" algn="ctr" rtl="0">
              <a:spcBef>
                <a:spcPts val="0"/>
              </a:spcBef>
              <a:spcAft>
                <a:spcPts val="0"/>
              </a:spcAft>
              <a:buClr>
                <a:srgbClr val="FFFFFF"/>
              </a:buClr>
              <a:buSzPts val="3000"/>
              <a:buChar char="▪"/>
              <a:defRPr sz="3001" b="1">
                <a:solidFill>
                  <a:srgbClr val="FFFFFF"/>
                </a:solidFill>
              </a:defRPr>
            </a:lvl2pPr>
            <a:lvl3pPr marL="1371396" lvl="2" indent="-419038" algn="ctr" rtl="0">
              <a:spcBef>
                <a:spcPts val="0"/>
              </a:spcBef>
              <a:spcAft>
                <a:spcPts val="0"/>
              </a:spcAft>
              <a:buClr>
                <a:srgbClr val="FFFFFF"/>
              </a:buClr>
              <a:buSzPts val="3000"/>
              <a:buChar char="▫"/>
              <a:defRPr sz="3001" b="1">
                <a:solidFill>
                  <a:srgbClr val="FFFFFF"/>
                </a:solidFill>
              </a:defRPr>
            </a:lvl3pPr>
            <a:lvl4pPr marL="1828529" lvl="3" indent="-419038" algn="ctr" rtl="0">
              <a:spcBef>
                <a:spcPts val="0"/>
              </a:spcBef>
              <a:spcAft>
                <a:spcPts val="0"/>
              </a:spcAft>
              <a:buClr>
                <a:srgbClr val="FFFFFF"/>
              </a:buClr>
              <a:buSzPts val="3000"/>
              <a:buChar char="▪"/>
              <a:defRPr sz="3001" b="1">
                <a:solidFill>
                  <a:srgbClr val="FFFFFF"/>
                </a:solidFill>
              </a:defRPr>
            </a:lvl4pPr>
            <a:lvl5pPr marL="2285658" lvl="4" indent="-419038" algn="ctr" rtl="0">
              <a:spcBef>
                <a:spcPts val="0"/>
              </a:spcBef>
              <a:spcAft>
                <a:spcPts val="0"/>
              </a:spcAft>
              <a:buClr>
                <a:srgbClr val="FFFFFF"/>
              </a:buClr>
              <a:buSzPts val="3000"/>
              <a:buChar char="▫"/>
              <a:defRPr sz="3001" b="1">
                <a:solidFill>
                  <a:srgbClr val="FFFFFF"/>
                </a:solidFill>
              </a:defRPr>
            </a:lvl5pPr>
            <a:lvl6pPr marL="2742790" lvl="5" indent="-419038" algn="ctr" rtl="0">
              <a:spcBef>
                <a:spcPts val="0"/>
              </a:spcBef>
              <a:spcAft>
                <a:spcPts val="0"/>
              </a:spcAft>
              <a:buClr>
                <a:srgbClr val="FFFFFF"/>
              </a:buClr>
              <a:buSzPts val="3000"/>
              <a:buChar char="▪"/>
              <a:defRPr sz="3001" b="1">
                <a:solidFill>
                  <a:srgbClr val="FFFFFF"/>
                </a:solidFill>
              </a:defRPr>
            </a:lvl6pPr>
            <a:lvl7pPr marL="3199920" lvl="6" indent="-419038" algn="ctr" rtl="0">
              <a:spcBef>
                <a:spcPts val="0"/>
              </a:spcBef>
              <a:spcAft>
                <a:spcPts val="0"/>
              </a:spcAft>
              <a:buClr>
                <a:srgbClr val="FFFFFF"/>
              </a:buClr>
              <a:buSzPts val="3000"/>
              <a:buChar char="▫"/>
              <a:defRPr sz="3001" b="1">
                <a:solidFill>
                  <a:srgbClr val="FFFFFF"/>
                </a:solidFill>
              </a:defRPr>
            </a:lvl7pPr>
            <a:lvl8pPr marL="3657051" lvl="7" indent="-419038" algn="ctr" rtl="0">
              <a:spcBef>
                <a:spcPts val="0"/>
              </a:spcBef>
              <a:spcAft>
                <a:spcPts val="0"/>
              </a:spcAft>
              <a:buClr>
                <a:srgbClr val="FFFFFF"/>
              </a:buClr>
              <a:buSzPts val="3000"/>
              <a:buChar char="▪"/>
              <a:defRPr sz="3001" b="1">
                <a:solidFill>
                  <a:srgbClr val="FFFFFF"/>
                </a:solidFill>
              </a:defRPr>
            </a:lvl8pPr>
            <a:lvl9pPr marL="4114184" lvl="8" indent="-419038" algn="ctr">
              <a:spcBef>
                <a:spcPts val="0"/>
              </a:spcBef>
              <a:spcAft>
                <a:spcPts val="0"/>
              </a:spcAft>
              <a:buClr>
                <a:srgbClr val="FFFFFF"/>
              </a:buClr>
              <a:buSzPts val="3000"/>
              <a:buChar char="▫"/>
              <a:defRPr sz="3001" b="1">
                <a:solidFill>
                  <a:srgbClr val="FFFFFF"/>
                </a:solidFill>
              </a:defRPr>
            </a:lvl9pPr>
          </a:lstStyle>
          <a:p>
            <a:endParaRPr/>
          </a:p>
        </p:txBody>
      </p:sp>
      <p:sp>
        <p:nvSpPr>
          <p:cNvPr id="9" name="Date Placeholder 2">
            <a:extLst>
              <a:ext uri="{FF2B5EF4-FFF2-40B4-BE49-F238E27FC236}">
                <a16:creationId xmlns:a16="http://schemas.microsoft.com/office/drawing/2014/main" id="{A3DD14AF-84B2-0743-8EBF-F00075624CB2}"/>
              </a:ext>
            </a:extLst>
          </p:cNvPr>
          <p:cNvSpPr>
            <a:spLocks noGrp="1"/>
          </p:cNvSpPr>
          <p:nvPr>
            <p:ph type="dt" sz="half" idx="17"/>
          </p:nvPr>
        </p:nvSpPr>
        <p:spPr>
          <a:xfrm>
            <a:off x="304801" y="6477012"/>
            <a:ext cx="689659" cy="365125"/>
          </a:xfrm>
          <a:prstGeom prst="rect">
            <a:avLst/>
          </a:prstGeom>
        </p:spPr>
        <p:txBody>
          <a:bodyPr/>
          <a:lstStyle>
            <a:lvl1pPr>
              <a:defRPr>
                <a:solidFill>
                  <a:srgbClr val="00BCE5"/>
                </a:solidFill>
              </a:defRPr>
            </a:lvl1pPr>
          </a:lstStyle>
          <a:p>
            <a:endParaRPr lang="en-US"/>
          </a:p>
        </p:txBody>
      </p:sp>
      <p:sp>
        <p:nvSpPr>
          <p:cNvPr id="2" name="Footer Placeholder 1">
            <a:extLst>
              <a:ext uri="{FF2B5EF4-FFF2-40B4-BE49-F238E27FC236}">
                <a16:creationId xmlns:a16="http://schemas.microsoft.com/office/drawing/2014/main" id="{36DE011E-BDA9-DE48-8A1B-3777B6D57F29}"/>
              </a:ext>
            </a:extLst>
          </p:cNvPr>
          <p:cNvSpPr>
            <a:spLocks noGrp="1"/>
          </p:cNvSpPr>
          <p:nvPr>
            <p:ph type="ftr" sz="quarter" idx="18"/>
          </p:nvPr>
        </p:nvSpPr>
        <p:spPr>
          <a:xfrm>
            <a:off x="4038601" y="6492887"/>
            <a:ext cx="4114800" cy="365125"/>
          </a:xfrm>
        </p:spPr>
        <p:txBody>
          <a:bodyPr anchor="b"/>
          <a:lstStyle>
            <a:lvl1pPr>
              <a:defRPr sz="563">
                <a:solidFill>
                  <a:schemeClr val="tx1"/>
                </a:solidFill>
                <a:latin typeface="+mj-lt"/>
              </a:defRPr>
            </a:lvl1pPr>
          </a:lstStyle>
          <a:p>
            <a:endParaRPr lang="en-US"/>
          </a:p>
        </p:txBody>
      </p:sp>
    </p:spTree>
    <p:extLst>
      <p:ext uri="{BB962C8B-B14F-4D97-AF65-F5344CB8AC3E}">
        <p14:creationId xmlns:p14="http://schemas.microsoft.com/office/powerpoint/2010/main" val="256903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0074" y="188913"/>
            <a:ext cx="11288473" cy="792162"/>
          </a:xfrm>
        </p:spPr>
        <p:txBody>
          <a:bodyPr/>
          <a:lstStyle/>
          <a:p>
            <a:r>
              <a:rPr lang="en-GB"/>
              <a:t>Click to edit Master title style</a:t>
            </a:r>
          </a:p>
        </p:txBody>
      </p:sp>
      <p:sp>
        <p:nvSpPr>
          <p:cNvPr id="5" name="Picture Placeholder 4">
            <a:extLst>
              <a:ext uri="{FF2B5EF4-FFF2-40B4-BE49-F238E27FC236}">
                <a16:creationId xmlns:a16="http://schemas.microsoft.com/office/drawing/2014/main" id="{98A80418-D0D6-7744-A083-A42BF92C7C28}"/>
              </a:ext>
            </a:extLst>
          </p:cNvPr>
          <p:cNvSpPr>
            <a:spLocks noGrp="1"/>
          </p:cNvSpPr>
          <p:nvPr>
            <p:ph type="pic" sz="quarter" idx="11"/>
          </p:nvPr>
        </p:nvSpPr>
        <p:spPr>
          <a:xfrm>
            <a:off x="460079" y="1268421"/>
            <a:ext cx="11289015" cy="5094287"/>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4DDC7A3-BF81-0744-A59A-1C828E36766B}"/>
              </a:ext>
            </a:extLst>
          </p:cNvPr>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8009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0074" y="188913"/>
            <a:ext cx="11288473" cy="792162"/>
          </a:xfrm>
        </p:spPr>
        <p:txBody>
          <a:bodyPr/>
          <a:lstStyle/>
          <a:p>
            <a:r>
              <a:rPr lang="en-GB"/>
              <a:t>Click to edit Master title style</a:t>
            </a:r>
          </a:p>
        </p:txBody>
      </p:sp>
      <p:sp>
        <p:nvSpPr>
          <p:cNvPr id="5" name="Text Placeholder 8">
            <a:extLst>
              <a:ext uri="{FF2B5EF4-FFF2-40B4-BE49-F238E27FC236}">
                <a16:creationId xmlns:a16="http://schemas.microsoft.com/office/drawing/2014/main" id="{3708E473-F6C0-184C-AFB2-9A7742BFBB13}"/>
              </a:ext>
            </a:extLst>
          </p:cNvPr>
          <p:cNvSpPr>
            <a:spLocks noGrp="1"/>
          </p:cNvSpPr>
          <p:nvPr>
            <p:ph type="body" sz="quarter" idx="15"/>
          </p:nvPr>
        </p:nvSpPr>
        <p:spPr>
          <a:xfrm>
            <a:off x="460079" y="1268421"/>
            <a:ext cx="11289015" cy="5094287"/>
          </a:xfrm>
        </p:spPr>
        <p:txBody>
          <a:bodyPr lIns="0">
            <a:normAutofit/>
          </a:bodyPr>
          <a:lstStyle>
            <a:lvl1pPr>
              <a:lnSpc>
                <a:spcPts val="2100"/>
              </a:lnSpc>
              <a:defRPr sz="1600"/>
            </a:lvl1pPr>
            <a:lvl2pPr>
              <a:defRPr sz="1401"/>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A7D9FAF8-7A84-6344-BF8E-192E83735ADD}"/>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13163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Google Shape;10;p2">
            <a:extLst>
              <a:ext uri="{FF2B5EF4-FFF2-40B4-BE49-F238E27FC236}">
                <a16:creationId xmlns:a16="http://schemas.microsoft.com/office/drawing/2014/main" id="{E2203B8E-B5B1-0442-873F-40D67EC8E7EB}"/>
              </a:ext>
            </a:extLst>
          </p:cNvPr>
          <p:cNvSpPr/>
          <p:nvPr userDrawn="1"/>
        </p:nvSpPr>
        <p:spPr>
          <a:xfrm>
            <a:off x="3" y="0"/>
            <a:ext cx="4469204" cy="6858000"/>
          </a:xfrm>
          <a:prstGeom prst="rect">
            <a:avLst/>
          </a:prstGeom>
          <a:gradFill>
            <a:gsLst>
              <a:gs pos="8000">
                <a:srgbClr val="0070C0"/>
              </a:gs>
              <a:gs pos="95000">
                <a:srgbClr val="00275B"/>
              </a:gs>
            </a:gsLst>
            <a:lin ang="2700000" scaled="1"/>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itle 1">
            <a:extLst>
              <a:ext uri="{FF2B5EF4-FFF2-40B4-BE49-F238E27FC236}">
                <a16:creationId xmlns:a16="http://schemas.microsoft.com/office/drawing/2014/main" id="{4121280E-EB28-9A46-A30A-691254E97261}"/>
              </a:ext>
            </a:extLst>
          </p:cNvPr>
          <p:cNvSpPr>
            <a:spLocks noGrp="1"/>
          </p:cNvSpPr>
          <p:nvPr>
            <p:ph type="title" hasCustomPrompt="1"/>
          </p:nvPr>
        </p:nvSpPr>
        <p:spPr>
          <a:xfrm>
            <a:off x="461864" y="615960"/>
            <a:ext cx="3565745" cy="365125"/>
          </a:xfrm>
        </p:spPr>
        <p:txBody>
          <a:bodyPr/>
          <a:lstStyle>
            <a:lvl1pPr>
              <a:defRPr>
                <a:solidFill>
                  <a:schemeClr val="bg1"/>
                </a:solidFill>
              </a:defRPr>
            </a:lvl1pPr>
          </a:lstStyle>
          <a:p>
            <a:r>
              <a:rPr lang="en-GB"/>
              <a:t>Click to edit title style</a:t>
            </a:r>
            <a:endParaRPr lang="en-US"/>
          </a:p>
        </p:txBody>
      </p:sp>
      <p:sp>
        <p:nvSpPr>
          <p:cNvPr id="5" name="Picture Placeholder 4">
            <a:extLst>
              <a:ext uri="{FF2B5EF4-FFF2-40B4-BE49-F238E27FC236}">
                <a16:creationId xmlns:a16="http://schemas.microsoft.com/office/drawing/2014/main" id="{989C1AEB-0700-2642-91AE-ED09F6A38555}"/>
              </a:ext>
            </a:extLst>
          </p:cNvPr>
          <p:cNvSpPr>
            <a:spLocks noGrp="1"/>
          </p:cNvSpPr>
          <p:nvPr>
            <p:ph type="pic" sz="quarter" idx="10"/>
          </p:nvPr>
        </p:nvSpPr>
        <p:spPr>
          <a:xfrm>
            <a:off x="4469207" y="0"/>
            <a:ext cx="7722796" cy="6858000"/>
          </a:xfrm>
        </p:spPr>
        <p:txBody>
          <a:bodyPr/>
          <a:lstStyle/>
          <a:p>
            <a:endParaRPr lang="en-US"/>
          </a:p>
        </p:txBody>
      </p:sp>
      <p:sp>
        <p:nvSpPr>
          <p:cNvPr id="6" name="TextBox 5">
            <a:extLst>
              <a:ext uri="{FF2B5EF4-FFF2-40B4-BE49-F238E27FC236}">
                <a16:creationId xmlns:a16="http://schemas.microsoft.com/office/drawing/2014/main" id="{5E46C122-8BFC-8C45-83EC-EE7034FF7C07}"/>
              </a:ext>
            </a:extLst>
          </p:cNvPr>
          <p:cNvSpPr txBox="1"/>
          <p:nvPr userDrawn="1"/>
        </p:nvSpPr>
        <p:spPr>
          <a:xfrm>
            <a:off x="360142" y="946197"/>
            <a:ext cx="2457769" cy="3846887"/>
          </a:xfrm>
          <a:prstGeom prst="rect">
            <a:avLst/>
          </a:prstGeom>
          <a:noFill/>
        </p:spPr>
        <p:txBody>
          <a:bodyPr wrap="square" lIns="0" tIns="0" rIns="0" bIns="0" rtlCol="0">
            <a:spAutoFit/>
          </a:bodyPr>
          <a:lstStyle/>
          <a:p>
            <a:r>
              <a:rPr lang="en-US" sz="24998">
                <a:solidFill>
                  <a:schemeClr val="bg1">
                    <a:alpha val="20000"/>
                  </a:schemeClr>
                </a:solidFill>
                <a:latin typeface="Arial" panose="020B0604020202020204" pitchFamily="34" charset="0"/>
                <a:cs typeface="Arial" panose="020B0604020202020204" pitchFamily="34" charset="0"/>
              </a:rPr>
              <a:t>“</a:t>
            </a:r>
          </a:p>
        </p:txBody>
      </p:sp>
      <p:sp>
        <p:nvSpPr>
          <p:cNvPr id="7" name="Google Shape;29;p4">
            <a:extLst>
              <a:ext uri="{FF2B5EF4-FFF2-40B4-BE49-F238E27FC236}">
                <a16:creationId xmlns:a16="http://schemas.microsoft.com/office/drawing/2014/main" id="{E9987B4C-B33D-9241-896F-8B2175A27649}"/>
              </a:ext>
            </a:extLst>
          </p:cNvPr>
          <p:cNvSpPr txBox="1">
            <a:spLocks noGrp="1"/>
          </p:cNvSpPr>
          <p:nvPr>
            <p:ph type="body" idx="1"/>
          </p:nvPr>
        </p:nvSpPr>
        <p:spPr>
          <a:xfrm>
            <a:off x="461864" y="2477386"/>
            <a:ext cx="3565745" cy="3601684"/>
          </a:xfrm>
          <a:prstGeom prst="rect">
            <a:avLst/>
          </a:prstGeom>
        </p:spPr>
        <p:txBody>
          <a:bodyPr spcFirstLastPara="1" wrap="square" lIns="0" tIns="91425" rIns="91425" bIns="91425" anchor="t" anchorCtr="0">
            <a:noAutofit/>
          </a:bodyPr>
          <a:lstStyle>
            <a:lvl1pPr marL="50793" lvl="0" indent="0" algn="l" rtl="0">
              <a:spcBef>
                <a:spcPts val="800"/>
              </a:spcBef>
              <a:spcAft>
                <a:spcPts val="0"/>
              </a:spcAft>
              <a:buClr>
                <a:srgbClr val="07BCE3"/>
              </a:buClr>
              <a:buSzPct val="80000"/>
              <a:buFont typeface="Wingdings" pitchFamily="2" charset="2"/>
              <a:buNone/>
              <a:defRPr sz="1600" b="1">
                <a:solidFill>
                  <a:srgbClr val="FFFFFF"/>
                </a:solidFill>
                <a:latin typeface="Arial" panose="020B0604020202020204" pitchFamily="34" charset="0"/>
                <a:cs typeface="Arial" panose="020B0604020202020204" pitchFamily="34" charset="0"/>
              </a:defRPr>
            </a:lvl1pPr>
            <a:lvl2pPr marL="1219020" lvl="1" indent="-558718" algn="ctr" rtl="0">
              <a:spcBef>
                <a:spcPts val="0"/>
              </a:spcBef>
              <a:spcAft>
                <a:spcPts val="0"/>
              </a:spcAft>
              <a:buClr>
                <a:srgbClr val="FFFFFF"/>
              </a:buClr>
              <a:buSzPts val="3000"/>
              <a:buChar char="▪"/>
              <a:defRPr sz="4000" b="1">
                <a:solidFill>
                  <a:srgbClr val="FFFFFF"/>
                </a:solidFill>
              </a:defRPr>
            </a:lvl2pPr>
            <a:lvl3pPr marL="1828529" lvl="2" indent="-558718" algn="ctr" rtl="0">
              <a:spcBef>
                <a:spcPts val="0"/>
              </a:spcBef>
              <a:spcAft>
                <a:spcPts val="0"/>
              </a:spcAft>
              <a:buClr>
                <a:srgbClr val="FFFFFF"/>
              </a:buClr>
              <a:buSzPts val="3000"/>
              <a:buChar char="▫"/>
              <a:defRPr sz="4000" b="1">
                <a:solidFill>
                  <a:srgbClr val="FFFFFF"/>
                </a:solidFill>
              </a:defRPr>
            </a:lvl3pPr>
            <a:lvl4pPr marL="2438038" lvl="3" indent="-558718" algn="ctr" rtl="0">
              <a:spcBef>
                <a:spcPts val="0"/>
              </a:spcBef>
              <a:spcAft>
                <a:spcPts val="0"/>
              </a:spcAft>
              <a:buClr>
                <a:srgbClr val="FFFFFF"/>
              </a:buClr>
              <a:buSzPts val="3000"/>
              <a:buChar char="▪"/>
              <a:defRPr sz="4000" b="1">
                <a:solidFill>
                  <a:srgbClr val="FFFFFF"/>
                </a:solidFill>
              </a:defRPr>
            </a:lvl4pPr>
            <a:lvl5pPr marL="3047545" lvl="4" indent="-558718" algn="ctr" rtl="0">
              <a:spcBef>
                <a:spcPts val="0"/>
              </a:spcBef>
              <a:spcAft>
                <a:spcPts val="0"/>
              </a:spcAft>
              <a:buClr>
                <a:srgbClr val="FFFFFF"/>
              </a:buClr>
              <a:buSzPts val="3000"/>
              <a:buChar char="▫"/>
              <a:defRPr sz="4000" b="1">
                <a:solidFill>
                  <a:srgbClr val="FFFFFF"/>
                </a:solidFill>
              </a:defRPr>
            </a:lvl5pPr>
            <a:lvl6pPr marL="3657051" lvl="5" indent="-558718" algn="ctr" rtl="0">
              <a:spcBef>
                <a:spcPts val="0"/>
              </a:spcBef>
              <a:spcAft>
                <a:spcPts val="0"/>
              </a:spcAft>
              <a:buClr>
                <a:srgbClr val="FFFFFF"/>
              </a:buClr>
              <a:buSzPts val="3000"/>
              <a:buChar char="▪"/>
              <a:defRPr sz="4000" b="1">
                <a:solidFill>
                  <a:srgbClr val="FFFFFF"/>
                </a:solidFill>
              </a:defRPr>
            </a:lvl6pPr>
            <a:lvl7pPr marL="4266560" lvl="6" indent="-558718" algn="ctr" rtl="0">
              <a:spcBef>
                <a:spcPts val="0"/>
              </a:spcBef>
              <a:spcAft>
                <a:spcPts val="0"/>
              </a:spcAft>
              <a:buClr>
                <a:srgbClr val="FFFFFF"/>
              </a:buClr>
              <a:buSzPts val="3000"/>
              <a:buChar char="▫"/>
              <a:defRPr sz="4000" b="1">
                <a:solidFill>
                  <a:srgbClr val="FFFFFF"/>
                </a:solidFill>
              </a:defRPr>
            </a:lvl7pPr>
            <a:lvl8pPr marL="4876069" lvl="7" indent="-558718" algn="ctr" rtl="0">
              <a:spcBef>
                <a:spcPts val="0"/>
              </a:spcBef>
              <a:spcAft>
                <a:spcPts val="0"/>
              </a:spcAft>
              <a:buClr>
                <a:srgbClr val="FFFFFF"/>
              </a:buClr>
              <a:buSzPts val="3000"/>
              <a:buChar char="▪"/>
              <a:defRPr sz="4000" b="1">
                <a:solidFill>
                  <a:srgbClr val="FFFFFF"/>
                </a:solidFill>
              </a:defRPr>
            </a:lvl8pPr>
            <a:lvl9pPr marL="5485582" lvl="8" indent="-558718" algn="ctr">
              <a:spcBef>
                <a:spcPts val="0"/>
              </a:spcBef>
              <a:spcAft>
                <a:spcPts val="0"/>
              </a:spcAft>
              <a:buClr>
                <a:srgbClr val="FFFFFF"/>
              </a:buClr>
              <a:buSzPts val="3000"/>
              <a:buChar char="▫"/>
              <a:defRPr sz="4000" b="1">
                <a:solidFill>
                  <a:srgbClr val="FFFFFF"/>
                </a:solidFill>
              </a:defRPr>
            </a:lvl9pPr>
          </a:lstStyle>
          <a:p>
            <a:endParaRPr/>
          </a:p>
        </p:txBody>
      </p:sp>
    </p:spTree>
    <p:extLst>
      <p:ext uri="{BB962C8B-B14F-4D97-AF65-F5344CB8AC3E}">
        <p14:creationId xmlns:p14="http://schemas.microsoft.com/office/powerpoint/2010/main" val="1413566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417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One Colum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8"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6"/>
            <a:ext cx="9721851" cy="1190198"/>
          </a:xfrm>
        </p:spPr>
        <p:txBody>
          <a:bodyPr wrap="square">
            <a:spAutoFit/>
          </a:bodyPr>
          <a:lstStyle>
            <a:lvl1pPr>
              <a:defRPr sz="1600">
                <a:solidFill>
                  <a:schemeClr val="tx1">
                    <a:lumMod val="65000"/>
                    <a:lumOff val="35000"/>
                  </a:schemeClr>
                </a:solidFill>
              </a:defRPr>
            </a:lvl1pPr>
            <a:lvl2pPr>
              <a:defRPr sz="1401">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4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8" name="Picture 7">
            <a:extLst>
              <a:ext uri="{FF2B5EF4-FFF2-40B4-BE49-F238E27FC236}">
                <a16:creationId xmlns:a16="http://schemas.microsoft.com/office/drawing/2014/main" id="{A7F33971-0E92-274F-A060-6BCC2DECBA8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322052276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Image Right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A9778-840B-FCF9-C29F-A517C75600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2"/>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B14FF746-78E4-8618-63A9-7A020F6FAC2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1F19BF73-E82E-E79C-3684-B353EECE8E98}"/>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E4F0DD8B-ADEC-32AE-8E02-83141998B01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D8E65AB-3424-EB06-8714-53D4439F2A32}"/>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3A8E3CA4-32DE-7DCA-4909-A4ADD57FF3D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B925DCDB-0990-C578-9AE7-1634BC3601D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FC84E5AD-3787-5947-5889-968000A76294}"/>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ED7D7EF6-F8E7-06BC-CBC4-20BDBC6FFEF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07D586E4-E465-AB2D-0357-CCE3C841691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81E13D92-22E1-9C7D-6592-FE86086B22D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864D81E4-298C-1C8B-5420-D3F444B7F095}"/>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3C533859-0C24-38EC-7F81-3ED1D0598C43}"/>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247E42C-15E9-3757-7D6D-BDA37A177DE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920B41CE-278D-AD27-34C6-2E585D28CC89}"/>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666CF8BF-54E3-4CBE-AFAE-2D01E2CAD40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8CD8BEE9-B818-23E3-7EF7-12762E35B70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19362761-7E1C-BA63-3606-DBC6FAF7169D}"/>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6597C7C9-41DF-977C-450D-97AD01610837}"/>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863BDF7C-B5AB-A9AE-BD43-A44A1AA80A5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3035C3A-CF06-3265-D99A-7CD08FA7806D}"/>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EE9914BC-08FB-94DB-FB50-53A9C1F0F258}"/>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3343AD31-7B2A-95FB-6C21-DC5A2534F55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1BDCE7C0-41C0-CB4C-4B0D-8750D47B19F9}"/>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E8F57790-6F31-4D87-7DFD-6F9A4BA5E61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0CC7836D-3728-B5B0-FF0F-F16A81BEE942}"/>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7636D4CC-3298-11E9-1879-AB931E18D30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8BCF3C77-D49F-F991-E533-93BC1EE20F6B}"/>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2CA9B72A-8DD5-2E5F-094F-ECAAEBF1D9E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2054F9AA-86C2-E7F3-2879-177982ECAE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30913288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_Building in Sky">
    <p:spTree>
      <p:nvGrpSpPr>
        <p:cNvPr id="1" name=""/>
        <p:cNvGrpSpPr/>
        <p:nvPr/>
      </p:nvGrpSpPr>
      <p:grpSpPr>
        <a:xfrm>
          <a:off x="0" y="0"/>
          <a:ext cx="0" cy="0"/>
          <a:chOff x="0" y="0"/>
          <a:chExt cx="0" cy="0"/>
        </a:xfrm>
      </p:grpSpPr>
      <p:pic>
        <p:nvPicPr>
          <p:cNvPr id="35" name="Picture Placeholder 35">
            <a:extLst>
              <a:ext uri="{FF2B5EF4-FFF2-40B4-BE49-F238E27FC236}">
                <a16:creationId xmlns:a16="http://schemas.microsoft.com/office/drawing/2014/main" id="{BE640859-6F49-36F5-05B4-5C81A9C2B6C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6096000" y="1403199"/>
            <a:ext cx="6096000" cy="5454809"/>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7"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1" b="1">
                <a:solidFill>
                  <a:schemeClr val="bg1"/>
                </a:solidFill>
              </a:defRPr>
            </a:lvl1pPr>
          </a:lstStyle>
          <a:p>
            <a:r>
              <a:rPr lang="en-GB"/>
              <a:t>Click to edit Master title style</a:t>
            </a:r>
            <a:endParaRPr lang="en-DK"/>
          </a:p>
        </p:txBody>
      </p:sp>
      <p:pic>
        <p:nvPicPr>
          <p:cNvPr id="5" name="Picture 4" descr="Logo&#10;&#10;Description automatically generated">
            <a:extLst>
              <a:ext uri="{FF2B5EF4-FFF2-40B4-BE49-F238E27FC236}">
                <a16:creationId xmlns:a16="http://schemas.microsoft.com/office/drawing/2014/main" id="{D6AF788A-E08C-BD2E-6C5D-C8C5954A02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7164" y="53134"/>
            <a:ext cx="1897200" cy="1044114"/>
          </a:xfrm>
          <a:prstGeom prst="rect">
            <a:avLst/>
          </a:prstGeom>
        </p:spPr>
      </p:pic>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3" y="4972440"/>
            <a:ext cx="5284787" cy="361637"/>
          </a:xfrm>
        </p:spPr>
        <p:txBody>
          <a:bodyPr wrap="square" anchor="t" anchorCtr="0">
            <a:spAutoFit/>
          </a:bodyPr>
          <a:lstStyle>
            <a:lvl1pPr marL="0" indent="0" algn="l">
              <a:buNone/>
              <a:defRPr sz="2000">
                <a:solidFill>
                  <a:schemeClr val="bg1"/>
                </a:solidFill>
              </a:defRPr>
            </a:lvl1pPr>
            <a:lvl2pPr marL="457178" indent="0" algn="ctr">
              <a:buNone/>
              <a:defRPr sz="2000"/>
            </a:lvl2pPr>
            <a:lvl3pPr marL="914354" indent="0" algn="ctr">
              <a:buNone/>
              <a:defRPr sz="1801"/>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098771"/>
            <a:ext cx="12192000" cy="307777"/>
          </a:xfrm>
          <a:prstGeom prst="rect">
            <a:avLst/>
          </a:prstGeom>
        </p:spPr>
      </p:pic>
      <p:grpSp>
        <p:nvGrpSpPr>
          <p:cNvPr id="6" name="Graphic 17">
            <a:extLst>
              <a:ext uri="{FF2B5EF4-FFF2-40B4-BE49-F238E27FC236}">
                <a16:creationId xmlns:a16="http://schemas.microsoft.com/office/drawing/2014/main" id="{F5DC3441-3F72-022C-1971-589C008FF7EC}"/>
              </a:ext>
            </a:extLst>
          </p:cNvPr>
          <p:cNvGrpSpPr>
            <a:grpSpLocks noChangeAspect="1"/>
          </p:cNvGrpSpPr>
          <p:nvPr userDrawn="1"/>
        </p:nvGrpSpPr>
        <p:grpSpPr>
          <a:xfrm>
            <a:off x="9103089" y="6453944"/>
            <a:ext cx="2646000" cy="177687"/>
            <a:chOff x="3994150" y="3289300"/>
            <a:chExt cx="4202178" cy="282193"/>
          </a:xfrm>
          <a:solidFill>
            <a:schemeClr val="accent1"/>
          </a:solidFill>
        </p:grpSpPr>
        <p:grpSp>
          <p:nvGrpSpPr>
            <p:cNvPr id="8" name="Graphic 17">
              <a:extLst>
                <a:ext uri="{FF2B5EF4-FFF2-40B4-BE49-F238E27FC236}">
                  <a16:creationId xmlns:a16="http://schemas.microsoft.com/office/drawing/2014/main" id="{8657A745-B0FC-FF25-E9B3-89A634BF72D1}"/>
                </a:ext>
              </a:extLst>
            </p:cNvPr>
            <p:cNvGrpSpPr/>
            <p:nvPr/>
          </p:nvGrpSpPr>
          <p:grpSpPr>
            <a:xfrm>
              <a:off x="3994150" y="3289300"/>
              <a:ext cx="2355593" cy="276140"/>
              <a:chOff x="3994150" y="3289300"/>
              <a:chExt cx="2355593" cy="276140"/>
            </a:xfrm>
            <a:grpFill/>
          </p:grpSpPr>
          <p:sp>
            <p:nvSpPr>
              <p:cNvPr id="21" name="Freeform 20">
                <a:extLst>
                  <a:ext uri="{FF2B5EF4-FFF2-40B4-BE49-F238E27FC236}">
                    <a16:creationId xmlns:a16="http://schemas.microsoft.com/office/drawing/2014/main" id="{21636B19-E114-8063-79EB-8C35F7AF93F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026D80BD-D6B0-7ADF-12B7-7CBCF45C6B2C}"/>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B386CBD0-6FBB-5016-1427-C188E95C3AA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EFC9A988-44CE-D3B7-A233-DE461B52AFD3}"/>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E9C30FA5-A4B0-FCC4-06F6-E7BAE04ABE6E}"/>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D13F7EE4-E076-0CFC-C0C4-B8F77CC4AA8B}"/>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B17749F2-DEA8-E04E-3837-5F2F2A1EFB5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CA452F72-5C8A-E94E-962B-826A01D48BFF}"/>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881460DF-538F-1490-B05C-CBD2A7F6A0EC}"/>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DEF2B0CF-28A4-4CDA-3512-6D064AEDE79C}"/>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5691D628-5708-B83C-D031-03A6C25E884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2BFDFC09-A8FF-76E7-46A0-ED5064B80F9C}"/>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B8AA9E7C-E194-E893-F119-AA10BA31F789}"/>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D37A68E3-65A6-6BFC-7A70-60F6FCA6AEA8}"/>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9" name="Graphic 17">
              <a:extLst>
                <a:ext uri="{FF2B5EF4-FFF2-40B4-BE49-F238E27FC236}">
                  <a16:creationId xmlns:a16="http://schemas.microsoft.com/office/drawing/2014/main" id="{04749D94-D8FB-F35E-7D87-1A2218CE181F}"/>
                </a:ext>
              </a:extLst>
            </p:cNvPr>
            <p:cNvGrpSpPr/>
            <p:nvPr/>
          </p:nvGrpSpPr>
          <p:grpSpPr>
            <a:xfrm>
              <a:off x="6465963" y="3289300"/>
              <a:ext cx="1730364" cy="282193"/>
              <a:chOff x="6465963" y="3289300"/>
              <a:chExt cx="1730364" cy="282193"/>
            </a:xfrm>
            <a:grpFill/>
          </p:grpSpPr>
          <p:sp>
            <p:nvSpPr>
              <p:cNvPr id="10" name="Freeform 9">
                <a:extLst>
                  <a:ext uri="{FF2B5EF4-FFF2-40B4-BE49-F238E27FC236}">
                    <a16:creationId xmlns:a16="http://schemas.microsoft.com/office/drawing/2014/main" id="{D594D0DF-CC11-D287-E8E3-61EDAB0E5351}"/>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F92C8B10-4894-0B52-5ACF-494F3C78C8D0}"/>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A924FC1E-C039-AE48-3B73-5F78F19E50D4}"/>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D0364A66-5C98-EA93-7609-9766834F6835}"/>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51FB770F-443B-07C2-E9CB-50A6D0B243DB}"/>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69601777-0588-2E62-643D-6C1BC6F49051}"/>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6CBE935A-BC9B-959A-D025-1B9CFF953924}"/>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C14109C0-EC8E-1A6C-768F-B10AA0808B09}"/>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9F09A1AC-8586-498C-030D-89842E9F0C6A}"/>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9DD11DE3-A8ED-F84F-5A04-9B5AA4B9EBDA}"/>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04F46C9C-3C7A-040E-C4F2-DFDD2C547BD0}"/>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spTree>
    <p:extLst>
      <p:ext uri="{BB962C8B-B14F-4D97-AF65-F5344CB8AC3E}">
        <p14:creationId xmlns:p14="http://schemas.microsoft.com/office/powerpoint/2010/main" val="293532574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E22572-88DF-E03D-14AE-497AF0183DF1}"/>
              </a:ext>
            </a:extLst>
          </p:cNvPr>
          <p:cNvSpPr/>
          <p:nvPr userDrawn="1"/>
        </p:nvSpPr>
        <p:spPr>
          <a:xfrm>
            <a:off x="0" y="0"/>
            <a:ext cx="12192000"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5" name="Title 1">
            <a:extLst>
              <a:ext uri="{FF2B5EF4-FFF2-40B4-BE49-F238E27FC236}">
                <a16:creationId xmlns:a16="http://schemas.microsoft.com/office/drawing/2014/main" id="{438FEFEB-41E9-9E45-0A06-AB96018EAD2B}"/>
              </a:ext>
            </a:extLst>
          </p:cNvPr>
          <p:cNvSpPr>
            <a:spLocks noGrp="1"/>
          </p:cNvSpPr>
          <p:nvPr>
            <p:ph type="ctrTitle" hasCustomPrompt="1"/>
          </p:nvPr>
        </p:nvSpPr>
        <p:spPr>
          <a:xfrm>
            <a:off x="442919" y="2830478"/>
            <a:ext cx="10801351" cy="680206"/>
          </a:xfrm>
        </p:spPr>
        <p:txBody>
          <a:bodyPr anchor="ctr" anchorCtr="0">
            <a:noAutofit/>
          </a:bodyPr>
          <a:lstStyle>
            <a:lvl1pPr algn="l">
              <a:defRPr sz="5401" b="1">
                <a:solidFill>
                  <a:schemeClr val="bg1"/>
                </a:solidFill>
              </a:defRPr>
            </a:lvl1pPr>
          </a:lstStyle>
          <a:p>
            <a:r>
              <a:rPr lang="en-GB"/>
              <a:t>Thank you</a:t>
            </a:r>
            <a:endParaRPr lang="en-DK"/>
          </a:p>
        </p:txBody>
      </p:sp>
      <p:sp>
        <p:nvSpPr>
          <p:cNvPr id="2" name="Footer Placeholder 4">
            <a:extLst>
              <a:ext uri="{FF2B5EF4-FFF2-40B4-BE49-F238E27FC236}">
                <a16:creationId xmlns:a16="http://schemas.microsoft.com/office/drawing/2014/main" id="{EEDFA1A4-5E26-CDD0-2B99-EBC2D4ADC493}"/>
              </a:ext>
            </a:extLst>
          </p:cNvPr>
          <p:cNvSpPr txBox="1">
            <a:spLocks/>
          </p:cNvSpPr>
          <p:nvPr userDrawn="1"/>
        </p:nvSpPr>
        <p:spPr>
          <a:xfrm>
            <a:off x="456669" y="6223179"/>
            <a:ext cx="3421063" cy="320675"/>
          </a:xfrm>
          <a:prstGeom prst="rect">
            <a:avLst/>
          </a:prstGeom>
        </p:spPr>
        <p:txBody>
          <a:bodyPr vert="horz" lIns="0" tIns="45721" rIns="0" bIns="45721" rtlCol="0" anchor="ctr" anchorCtr="0"/>
          <a:lstStyle>
            <a:defPPr>
              <a:defRPr lang="en-DK"/>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 2023 Johnson Controls. All rights reserved.</a:t>
            </a:r>
            <a:endParaRPr lang="en-DK" sz="800"/>
          </a:p>
        </p:txBody>
      </p:sp>
      <p:pic>
        <p:nvPicPr>
          <p:cNvPr id="4" name="Picture 3">
            <a:extLst>
              <a:ext uri="{FF2B5EF4-FFF2-40B4-BE49-F238E27FC236}">
                <a16:creationId xmlns:a16="http://schemas.microsoft.com/office/drawing/2014/main" id="{618A223F-EF83-8E43-5B9F-626DB5A8C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50233"/>
            <a:ext cx="12192000" cy="307777"/>
          </a:xfrm>
          <a:prstGeom prst="rect">
            <a:avLst/>
          </a:prstGeom>
        </p:spPr>
      </p:pic>
      <p:grpSp>
        <p:nvGrpSpPr>
          <p:cNvPr id="6" name="Graphic 3">
            <a:extLst>
              <a:ext uri="{FF2B5EF4-FFF2-40B4-BE49-F238E27FC236}">
                <a16:creationId xmlns:a16="http://schemas.microsoft.com/office/drawing/2014/main" id="{3066C639-00CC-AA56-3EB1-F353BCCDE6EE}"/>
              </a:ext>
            </a:extLst>
          </p:cNvPr>
          <p:cNvGrpSpPr/>
          <p:nvPr userDrawn="1"/>
        </p:nvGrpSpPr>
        <p:grpSpPr>
          <a:xfrm>
            <a:off x="5812307" y="431643"/>
            <a:ext cx="5720311" cy="5674199"/>
            <a:chOff x="3250256" y="583610"/>
            <a:chExt cx="3683878" cy="3693751"/>
          </a:xfrm>
          <a:solidFill>
            <a:schemeClr val="bg1">
              <a:alpha val="15000"/>
            </a:schemeClr>
          </a:solidFill>
        </p:grpSpPr>
        <p:sp>
          <p:nvSpPr>
            <p:cNvPr id="7" name="Freeform 6">
              <a:extLst>
                <a:ext uri="{FF2B5EF4-FFF2-40B4-BE49-F238E27FC236}">
                  <a16:creationId xmlns:a16="http://schemas.microsoft.com/office/drawing/2014/main" id="{325BF02B-D97F-F5CD-EC7B-3C60EA1E6D43}"/>
                </a:ext>
              </a:extLst>
            </p:cNvPr>
            <p:cNvSpPr/>
            <p:nvPr/>
          </p:nvSpPr>
          <p:spPr>
            <a:xfrm>
              <a:off x="6551331" y="2007805"/>
              <a:ext cx="382803" cy="1355537"/>
            </a:xfrm>
            <a:custGeom>
              <a:avLst/>
              <a:gdLst>
                <a:gd name="connsiteX0" fmla="*/ 333447 w 382803"/>
                <a:gd name="connsiteY0" fmla="*/ 0 h 1355537"/>
                <a:gd name="connsiteX1" fmla="*/ 132995 w 382803"/>
                <a:gd name="connsiteY1" fmla="*/ 1355537 h 1355537"/>
                <a:gd name="connsiteX2" fmla="*/ 382804 w 382803"/>
                <a:gd name="connsiteY2" fmla="*/ 424302 h 1355537"/>
                <a:gd name="connsiteX3" fmla="*/ 333447 w 382803"/>
                <a:gd name="connsiteY3" fmla="*/ 0 h 1355537"/>
              </a:gdLst>
              <a:ahLst/>
              <a:cxnLst>
                <a:cxn ang="0">
                  <a:pos x="connsiteX0" y="connsiteY0"/>
                </a:cxn>
                <a:cxn ang="0">
                  <a:pos x="connsiteX1" y="connsiteY1"/>
                </a:cxn>
                <a:cxn ang="0">
                  <a:pos x="connsiteX2" y="connsiteY2"/>
                </a:cxn>
                <a:cxn ang="0">
                  <a:pos x="connsiteX3" y="connsiteY3"/>
                </a:cxn>
              </a:cxnLst>
              <a:rect l="l" t="t" r="r" b="b"/>
              <a:pathLst>
                <a:path w="382803" h="1355537">
                  <a:moveTo>
                    <a:pt x="333447" y="0"/>
                  </a:moveTo>
                  <a:cubicBezTo>
                    <a:pt x="4464" y="284150"/>
                    <a:pt x="-116411" y="957970"/>
                    <a:pt x="132995" y="1355537"/>
                  </a:cubicBezTo>
                  <a:cubicBezTo>
                    <a:pt x="291543" y="1081716"/>
                    <a:pt x="382804" y="763945"/>
                    <a:pt x="382804" y="424302"/>
                  </a:cubicBezTo>
                  <a:cubicBezTo>
                    <a:pt x="382602" y="278277"/>
                    <a:pt x="365277" y="136506"/>
                    <a:pt x="333447" y="0"/>
                  </a:cubicBezTo>
                  <a:close/>
                </a:path>
              </a:pathLst>
            </a:custGeom>
            <a:grpFill/>
            <a:ln w="2010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F2AC3F6-7548-B81D-4A8E-61802212C99D}"/>
                </a:ext>
              </a:extLst>
            </p:cNvPr>
            <p:cNvSpPr/>
            <p:nvPr/>
          </p:nvSpPr>
          <p:spPr>
            <a:xfrm>
              <a:off x="3250256" y="1097835"/>
              <a:ext cx="559451" cy="1205462"/>
            </a:xfrm>
            <a:custGeom>
              <a:avLst/>
              <a:gdLst>
                <a:gd name="connsiteX0" fmla="*/ 559452 w 559451"/>
                <a:gd name="connsiteY0" fmla="*/ 0 h 1205462"/>
                <a:gd name="connsiteX1" fmla="*/ 0 w 559451"/>
                <a:gd name="connsiteY1" fmla="*/ 1205462 h 1205462"/>
                <a:gd name="connsiteX2" fmla="*/ 559452 w 559451"/>
                <a:gd name="connsiteY2" fmla="*/ 0 h 1205462"/>
              </a:gdLst>
              <a:ahLst/>
              <a:cxnLst>
                <a:cxn ang="0">
                  <a:pos x="connsiteX0" y="connsiteY0"/>
                </a:cxn>
                <a:cxn ang="0">
                  <a:pos x="connsiteX1" y="connsiteY1"/>
                </a:cxn>
                <a:cxn ang="0">
                  <a:pos x="connsiteX2" y="connsiteY2"/>
                </a:cxn>
              </a:cxnLst>
              <a:rect l="l" t="t" r="r" b="b"/>
              <a:pathLst>
                <a:path w="559451" h="1205462">
                  <a:moveTo>
                    <a:pt x="559452" y="0"/>
                  </a:moveTo>
                  <a:cubicBezTo>
                    <a:pt x="240542" y="309264"/>
                    <a:pt x="32435" y="732958"/>
                    <a:pt x="0" y="1205462"/>
                  </a:cubicBezTo>
                  <a:cubicBezTo>
                    <a:pt x="307225" y="909565"/>
                    <a:pt x="499014" y="435441"/>
                    <a:pt x="559452" y="0"/>
                  </a:cubicBezTo>
                  <a:close/>
                </a:path>
              </a:pathLst>
            </a:custGeom>
            <a:grpFill/>
            <a:ln w="2010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B51E70E-4443-2760-A92E-329494E28703}"/>
                </a:ext>
              </a:extLst>
            </p:cNvPr>
            <p:cNvSpPr/>
            <p:nvPr/>
          </p:nvSpPr>
          <p:spPr>
            <a:xfrm>
              <a:off x="3262948" y="823608"/>
              <a:ext cx="922096" cy="2136697"/>
            </a:xfrm>
            <a:custGeom>
              <a:avLst/>
              <a:gdLst>
                <a:gd name="connsiteX0" fmla="*/ 910192 w 922096"/>
                <a:gd name="connsiteY0" fmla="*/ 0 h 2136697"/>
                <a:gd name="connsiteX1" fmla="*/ 825982 w 922096"/>
                <a:gd name="connsiteY1" fmla="*/ 51645 h 2136697"/>
                <a:gd name="connsiteX2" fmla="*/ 0 w 922096"/>
                <a:gd name="connsiteY2" fmla="*/ 1862876 h 2136697"/>
                <a:gd name="connsiteX3" fmla="*/ 58826 w 922096"/>
                <a:gd name="connsiteY3" fmla="*/ 2136698 h 2136697"/>
                <a:gd name="connsiteX4" fmla="*/ 910192 w 922096"/>
                <a:gd name="connsiteY4" fmla="*/ 0 h 213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096" h="2136697">
                  <a:moveTo>
                    <a:pt x="910192" y="0"/>
                  </a:moveTo>
                  <a:cubicBezTo>
                    <a:pt x="881585" y="16405"/>
                    <a:pt x="853582" y="33823"/>
                    <a:pt x="825982" y="51645"/>
                  </a:cubicBezTo>
                  <a:cubicBezTo>
                    <a:pt x="637013" y="947033"/>
                    <a:pt x="398889" y="1392600"/>
                    <a:pt x="0" y="1862876"/>
                  </a:cubicBezTo>
                  <a:cubicBezTo>
                    <a:pt x="12893" y="1956446"/>
                    <a:pt x="32435" y="2047989"/>
                    <a:pt x="58826" y="2136698"/>
                  </a:cubicBezTo>
                  <a:cubicBezTo>
                    <a:pt x="812283" y="1670877"/>
                    <a:pt x="971435" y="631895"/>
                    <a:pt x="910192" y="0"/>
                  </a:cubicBezTo>
                  <a:close/>
                </a:path>
              </a:pathLst>
            </a:custGeom>
            <a:grpFill/>
            <a:ln w="2010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12016B5-30E8-A979-06E0-FF477701022F}"/>
                </a:ext>
              </a:extLst>
            </p:cNvPr>
            <p:cNvSpPr/>
            <p:nvPr/>
          </p:nvSpPr>
          <p:spPr>
            <a:xfrm>
              <a:off x="4443498" y="586242"/>
              <a:ext cx="1233608" cy="3691119"/>
            </a:xfrm>
            <a:custGeom>
              <a:avLst/>
              <a:gdLst>
                <a:gd name="connsiteX0" fmla="*/ 1229303 w 1233608"/>
                <a:gd name="connsiteY0" fmla="*/ 1474625 h 3691119"/>
                <a:gd name="connsiteX1" fmla="*/ 920063 w 1233608"/>
                <a:gd name="connsiteY1" fmla="*/ 12354 h 3691119"/>
                <a:gd name="connsiteX2" fmla="*/ 813290 w 1233608"/>
                <a:gd name="connsiteY2" fmla="*/ 0 h 3691119"/>
                <a:gd name="connsiteX3" fmla="*/ 0 w 1233608"/>
                <a:gd name="connsiteY3" fmla="*/ 3582766 h 3691119"/>
                <a:gd name="connsiteX4" fmla="*/ 463960 w 1233608"/>
                <a:gd name="connsiteY4" fmla="*/ 3691120 h 3691119"/>
                <a:gd name="connsiteX5" fmla="*/ 1229303 w 1233608"/>
                <a:gd name="connsiteY5" fmla="*/ 1474625 h 369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608" h="3691119">
                  <a:moveTo>
                    <a:pt x="1229303" y="1474625"/>
                  </a:moveTo>
                  <a:cubicBezTo>
                    <a:pt x="1206538" y="943793"/>
                    <a:pt x="1095736" y="447390"/>
                    <a:pt x="920063" y="12354"/>
                  </a:cubicBezTo>
                  <a:cubicBezTo>
                    <a:pt x="884808" y="7291"/>
                    <a:pt x="849150" y="3038"/>
                    <a:pt x="813290" y="0"/>
                  </a:cubicBezTo>
                  <a:cubicBezTo>
                    <a:pt x="982314" y="1439992"/>
                    <a:pt x="851769" y="2726062"/>
                    <a:pt x="0" y="3582766"/>
                  </a:cubicBezTo>
                  <a:cubicBezTo>
                    <a:pt x="146662" y="3638057"/>
                    <a:pt x="302189" y="3675120"/>
                    <a:pt x="463960" y="3691120"/>
                  </a:cubicBezTo>
                  <a:cubicBezTo>
                    <a:pt x="967003" y="3246970"/>
                    <a:pt x="1274027" y="2509557"/>
                    <a:pt x="1229303" y="1474625"/>
                  </a:cubicBezTo>
                  <a:close/>
                </a:path>
              </a:pathLst>
            </a:custGeom>
            <a:grpFill/>
            <a:ln w="2010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5C171A-26D6-1558-8FA1-16EFE3DB6DA2}"/>
                </a:ext>
              </a:extLst>
            </p:cNvPr>
            <p:cNvSpPr/>
            <p:nvPr/>
          </p:nvSpPr>
          <p:spPr>
            <a:xfrm>
              <a:off x="3830458" y="583610"/>
              <a:ext cx="1297623" cy="3413653"/>
            </a:xfrm>
            <a:custGeom>
              <a:avLst/>
              <a:gdLst>
                <a:gd name="connsiteX0" fmla="*/ 1124141 w 1297623"/>
                <a:gd name="connsiteY0" fmla="*/ 0 h 3413653"/>
                <a:gd name="connsiteX1" fmla="*/ 1019383 w 1297623"/>
                <a:gd name="connsiteY1" fmla="*/ 10532 h 3413653"/>
                <a:gd name="connsiteX2" fmla="*/ 0 w 1297623"/>
                <a:gd name="connsiteY2" fmla="*/ 3202819 h 3413653"/>
                <a:gd name="connsiteX3" fmla="*/ 270559 w 1297623"/>
                <a:gd name="connsiteY3" fmla="*/ 3413653 h 3413653"/>
                <a:gd name="connsiteX4" fmla="*/ 1124141 w 1297623"/>
                <a:gd name="connsiteY4" fmla="*/ 0 h 341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623" h="3413653">
                  <a:moveTo>
                    <a:pt x="1124141" y="0"/>
                  </a:moveTo>
                  <a:cubicBezTo>
                    <a:pt x="1088886" y="2430"/>
                    <a:pt x="1054034" y="6076"/>
                    <a:pt x="1019383" y="10532"/>
                  </a:cubicBezTo>
                  <a:cubicBezTo>
                    <a:pt x="1053631" y="961413"/>
                    <a:pt x="934971" y="2413152"/>
                    <a:pt x="0" y="3202819"/>
                  </a:cubicBezTo>
                  <a:cubicBezTo>
                    <a:pt x="83404" y="3281198"/>
                    <a:pt x="174061" y="3351881"/>
                    <a:pt x="270559" y="3413653"/>
                  </a:cubicBezTo>
                  <a:cubicBezTo>
                    <a:pt x="1435395" y="2617708"/>
                    <a:pt x="1429755" y="1060855"/>
                    <a:pt x="1124141" y="0"/>
                  </a:cubicBezTo>
                  <a:close/>
                </a:path>
              </a:pathLst>
            </a:custGeom>
            <a:grpFill/>
            <a:ln w="2010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84A7439-F1B4-6D39-5539-9888E4CB89AF}"/>
                </a:ext>
              </a:extLst>
            </p:cNvPr>
            <p:cNvSpPr/>
            <p:nvPr/>
          </p:nvSpPr>
          <p:spPr>
            <a:xfrm>
              <a:off x="3447686" y="659964"/>
              <a:ext cx="1174586" cy="2873301"/>
            </a:xfrm>
            <a:custGeom>
              <a:avLst/>
              <a:gdLst>
                <a:gd name="connsiteX0" fmla="*/ 1099160 w 1174586"/>
                <a:gd name="connsiteY0" fmla="*/ 0 h 2873301"/>
                <a:gd name="connsiteX1" fmla="*/ 1007698 w 1174586"/>
                <a:gd name="connsiteY1" fmla="*/ 30582 h 2873301"/>
                <a:gd name="connsiteX2" fmla="*/ 0 w 1174586"/>
                <a:gd name="connsiteY2" fmla="*/ 2615885 h 2873301"/>
                <a:gd name="connsiteX3" fmla="*/ 158750 w 1174586"/>
                <a:gd name="connsiteY3" fmla="*/ 2873302 h 2873301"/>
                <a:gd name="connsiteX4" fmla="*/ 1099160 w 1174586"/>
                <a:gd name="connsiteY4" fmla="*/ 0 h 28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586" h="2873301">
                  <a:moveTo>
                    <a:pt x="1099160" y="0"/>
                  </a:moveTo>
                  <a:cubicBezTo>
                    <a:pt x="1068136" y="9519"/>
                    <a:pt x="1037715" y="19645"/>
                    <a:pt x="1007698" y="30582"/>
                  </a:cubicBezTo>
                  <a:cubicBezTo>
                    <a:pt x="951894" y="1024197"/>
                    <a:pt x="737541" y="1943079"/>
                    <a:pt x="0" y="2615885"/>
                  </a:cubicBezTo>
                  <a:cubicBezTo>
                    <a:pt x="45933" y="2706214"/>
                    <a:pt x="99118" y="2792289"/>
                    <a:pt x="158750" y="2873302"/>
                  </a:cubicBezTo>
                  <a:cubicBezTo>
                    <a:pt x="1112457" y="2294469"/>
                    <a:pt x="1307469" y="922729"/>
                    <a:pt x="1099160" y="0"/>
                  </a:cubicBezTo>
                  <a:close/>
                </a:path>
              </a:pathLst>
            </a:custGeom>
            <a:grpFill/>
            <a:ln w="2010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5390393-F184-49E1-7DF4-2D16145DEF83}"/>
                </a:ext>
              </a:extLst>
            </p:cNvPr>
            <p:cNvSpPr/>
            <p:nvPr/>
          </p:nvSpPr>
          <p:spPr>
            <a:xfrm>
              <a:off x="5756809" y="1076164"/>
              <a:ext cx="674686" cy="1017108"/>
            </a:xfrm>
            <a:custGeom>
              <a:avLst/>
              <a:gdLst>
                <a:gd name="connsiteX0" fmla="*/ 76957 w 674686"/>
                <a:gd name="connsiteY0" fmla="*/ 1017109 h 1017108"/>
                <a:gd name="connsiteX1" fmla="*/ 674686 w 674686"/>
                <a:gd name="connsiteY1" fmla="*/ 84455 h 1017108"/>
                <a:gd name="connsiteX2" fmla="*/ 590275 w 674686"/>
                <a:gd name="connsiteY2" fmla="*/ 0 h 1017108"/>
                <a:gd name="connsiteX3" fmla="*/ 0 w 674686"/>
                <a:gd name="connsiteY3" fmla="*/ 406479 h 1017108"/>
                <a:gd name="connsiteX4" fmla="*/ 76957 w 674686"/>
                <a:gd name="connsiteY4" fmla="*/ 1017109 h 101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86" h="1017108">
                  <a:moveTo>
                    <a:pt x="76957" y="1017109"/>
                  </a:moveTo>
                  <a:cubicBezTo>
                    <a:pt x="188767" y="647288"/>
                    <a:pt x="415811" y="290631"/>
                    <a:pt x="674686" y="84455"/>
                  </a:cubicBezTo>
                  <a:cubicBezTo>
                    <a:pt x="647489" y="55493"/>
                    <a:pt x="619285" y="27342"/>
                    <a:pt x="590275" y="0"/>
                  </a:cubicBezTo>
                  <a:cubicBezTo>
                    <a:pt x="359201" y="113822"/>
                    <a:pt x="161167" y="249518"/>
                    <a:pt x="0" y="406479"/>
                  </a:cubicBezTo>
                  <a:cubicBezTo>
                    <a:pt x="40292" y="605769"/>
                    <a:pt x="67690" y="810730"/>
                    <a:pt x="76957" y="1017109"/>
                  </a:cubicBezTo>
                  <a:close/>
                </a:path>
              </a:pathLst>
            </a:custGeom>
            <a:grpFill/>
            <a:ln w="2010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A7A07C7-B466-E530-DAB8-DD4108FEB0ED}"/>
                </a:ext>
              </a:extLst>
            </p:cNvPr>
            <p:cNvSpPr/>
            <p:nvPr/>
          </p:nvSpPr>
          <p:spPr>
            <a:xfrm>
              <a:off x="5567639" y="3009723"/>
              <a:ext cx="599139" cy="1039791"/>
            </a:xfrm>
            <a:custGeom>
              <a:avLst/>
              <a:gdLst>
                <a:gd name="connsiteX0" fmla="*/ 0 w 599139"/>
                <a:gd name="connsiteY0" fmla="*/ 612250 h 1039791"/>
                <a:gd name="connsiteX1" fmla="*/ 425481 w 599139"/>
                <a:gd name="connsiteY1" fmla="*/ 1039792 h 1039791"/>
                <a:gd name="connsiteX2" fmla="*/ 599139 w 599139"/>
                <a:gd name="connsiteY2" fmla="*/ 928198 h 1039791"/>
                <a:gd name="connsiteX3" fmla="*/ 202869 w 599139"/>
                <a:gd name="connsiteY3" fmla="*/ 0 h 1039791"/>
                <a:gd name="connsiteX4" fmla="*/ 0 w 599139"/>
                <a:gd name="connsiteY4" fmla="*/ 612250 h 1039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39" h="1039791">
                  <a:moveTo>
                    <a:pt x="0" y="612250"/>
                  </a:moveTo>
                  <a:cubicBezTo>
                    <a:pt x="111205" y="771034"/>
                    <a:pt x="254241" y="915236"/>
                    <a:pt x="425481" y="1039792"/>
                  </a:cubicBezTo>
                  <a:cubicBezTo>
                    <a:pt x="485516" y="1005767"/>
                    <a:pt x="543536" y="968501"/>
                    <a:pt x="599139" y="928198"/>
                  </a:cubicBezTo>
                  <a:cubicBezTo>
                    <a:pt x="396068" y="649313"/>
                    <a:pt x="260688" y="346125"/>
                    <a:pt x="202869" y="0"/>
                  </a:cubicBezTo>
                  <a:cubicBezTo>
                    <a:pt x="156735" y="226632"/>
                    <a:pt x="88037" y="430175"/>
                    <a:pt x="0" y="612250"/>
                  </a:cubicBezTo>
                  <a:close/>
                </a:path>
              </a:pathLst>
            </a:custGeom>
            <a:grpFill/>
            <a:ln w="2010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A8ABFA6-91A3-C94E-80CD-4CB7BB3CB937}"/>
                </a:ext>
              </a:extLst>
            </p:cNvPr>
            <p:cNvSpPr/>
            <p:nvPr/>
          </p:nvSpPr>
          <p:spPr>
            <a:xfrm>
              <a:off x="5606319" y="767710"/>
              <a:ext cx="397680" cy="407491"/>
            </a:xfrm>
            <a:custGeom>
              <a:avLst/>
              <a:gdLst>
                <a:gd name="connsiteX0" fmla="*/ 77763 w 397680"/>
                <a:gd name="connsiteY0" fmla="*/ 407492 h 407491"/>
                <a:gd name="connsiteX1" fmla="*/ 397680 w 397680"/>
                <a:gd name="connsiteY1" fmla="*/ 54481 h 407491"/>
                <a:gd name="connsiteX2" fmla="*/ 296346 w 397680"/>
                <a:gd name="connsiteY2" fmla="*/ 0 h 407491"/>
                <a:gd name="connsiteX3" fmla="*/ 0 w 397680"/>
                <a:gd name="connsiteY3" fmla="*/ 149063 h 407491"/>
                <a:gd name="connsiteX4" fmla="*/ 77763 w 397680"/>
                <a:gd name="connsiteY4" fmla="*/ 407492 h 40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80" h="407491">
                  <a:moveTo>
                    <a:pt x="77763" y="407492"/>
                  </a:moveTo>
                  <a:cubicBezTo>
                    <a:pt x="181313" y="284353"/>
                    <a:pt x="289295" y="153923"/>
                    <a:pt x="397680" y="54481"/>
                  </a:cubicBezTo>
                  <a:cubicBezTo>
                    <a:pt x="364439" y="35443"/>
                    <a:pt x="330594" y="17013"/>
                    <a:pt x="296346" y="0"/>
                  </a:cubicBezTo>
                  <a:cubicBezTo>
                    <a:pt x="198840" y="41519"/>
                    <a:pt x="93477" y="93569"/>
                    <a:pt x="0" y="149063"/>
                  </a:cubicBezTo>
                  <a:cubicBezTo>
                    <a:pt x="27801" y="233113"/>
                    <a:pt x="53790" y="319391"/>
                    <a:pt x="77763" y="407492"/>
                  </a:cubicBezTo>
                  <a:close/>
                </a:path>
              </a:pathLst>
            </a:custGeom>
            <a:grpFill/>
            <a:ln w="2010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AF9F945-106D-756C-A475-5B5DF1B77EEF}"/>
                </a:ext>
              </a:extLst>
            </p:cNvPr>
            <p:cNvSpPr/>
            <p:nvPr/>
          </p:nvSpPr>
          <p:spPr>
            <a:xfrm>
              <a:off x="5919010" y="1480415"/>
              <a:ext cx="812859" cy="2281102"/>
            </a:xfrm>
            <a:custGeom>
              <a:avLst/>
              <a:gdLst>
                <a:gd name="connsiteX0" fmla="*/ 812860 w 812859"/>
                <a:gd name="connsiteY0" fmla="*/ 107139 h 2281102"/>
                <a:gd name="connsiteX1" fmla="*/ 754034 w 812859"/>
                <a:gd name="connsiteY1" fmla="*/ 0 h 2281102"/>
                <a:gd name="connsiteX2" fmla="*/ 5211 w 812859"/>
                <a:gd name="connsiteY2" fmla="*/ 1120197 h 2281102"/>
                <a:gd name="connsiteX3" fmla="*/ 457486 w 812859"/>
                <a:gd name="connsiteY3" fmla="*/ 2281102 h 2281102"/>
                <a:gd name="connsiteX4" fmla="*/ 598105 w 812859"/>
                <a:gd name="connsiteY4" fmla="*/ 2127584 h 2281102"/>
                <a:gd name="connsiteX5" fmla="*/ 812860 w 812859"/>
                <a:gd name="connsiteY5" fmla="*/ 107139 h 22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59" h="2281102">
                  <a:moveTo>
                    <a:pt x="812860" y="107139"/>
                  </a:moveTo>
                  <a:cubicBezTo>
                    <a:pt x="794326" y="70683"/>
                    <a:pt x="774784" y="34835"/>
                    <a:pt x="754034" y="0"/>
                  </a:cubicBezTo>
                  <a:cubicBezTo>
                    <a:pt x="328149" y="239594"/>
                    <a:pt x="47920" y="639187"/>
                    <a:pt x="5211" y="1120197"/>
                  </a:cubicBezTo>
                  <a:cubicBezTo>
                    <a:pt x="-32462" y="1544903"/>
                    <a:pt x="135756" y="1975483"/>
                    <a:pt x="457486" y="2281102"/>
                  </a:cubicBezTo>
                  <a:cubicBezTo>
                    <a:pt x="507045" y="2232495"/>
                    <a:pt x="554186" y="2181457"/>
                    <a:pt x="598105" y="2127584"/>
                  </a:cubicBezTo>
                  <a:cubicBezTo>
                    <a:pt x="227823" y="1400702"/>
                    <a:pt x="343461" y="675642"/>
                    <a:pt x="812860" y="107139"/>
                  </a:cubicBezTo>
                  <a:close/>
                </a:path>
              </a:pathLst>
            </a:custGeom>
            <a:grpFill/>
            <a:ln w="2010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EBD5531-57D8-8F66-17BE-4ED89586A77E}"/>
                </a:ext>
              </a:extLst>
            </p:cNvPr>
            <p:cNvSpPr/>
            <p:nvPr/>
          </p:nvSpPr>
          <p:spPr>
            <a:xfrm>
              <a:off x="5275322" y="3839289"/>
              <a:ext cx="434345" cy="404656"/>
            </a:xfrm>
            <a:custGeom>
              <a:avLst/>
              <a:gdLst>
                <a:gd name="connsiteX0" fmla="*/ 207100 w 434345"/>
                <a:gd name="connsiteY0" fmla="*/ 404656 h 404656"/>
                <a:gd name="connsiteX1" fmla="*/ 434346 w 434345"/>
                <a:gd name="connsiteY1" fmla="*/ 344099 h 404656"/>
                <a:gd name="connsiteX2" fmla="*/ 171643 w 434345"/>
                <a:gd name="connsiteY2" fmla="*/ 0 h 404656"/>
                <a:gd name="connsiteX3" fmla="*/ 0 w 434345"/>
                <a:gd name="connsiteY3" fmla="*/ 235948 h 404656"/>
                <a:gd name="connsiteX4" fmla="*/ 207100 w 434345"/>
                <a:gd name="connsiteY4" fmla="*/ 404656 h 40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5" h="404656">
                  <a:moveTo>
                    <a:pt x="207100" y="404656"/>
                  </a:moveTo>
                  <a:cubicBezTo>
                    <a:pt x="284863" y="389264"/>
                    <a:pt x="360612" y="368808"/>
                    <a:pt x="434346" y="344099"/>
                  </a:cubicBezTo>
                  <a:cubicBezTo>
                    <a:pt x="343689" y="243239"/>
                    <a:pt x="254644" y="122126"/>
                    <a:pt x="171643" y="0"/>
                  </a:cubicBezTo>
                  <a:cubicBezTo>
                    <a:pt x="118861" y="84050"/>
                    <a:pt x="61646" y="162834"/>
                    <a:pt x="0" y="235948"/>
                  </a:cubicBezTo>
                  <a:cubicBezTo>
                    <a:pt x="65474" y="294682"/>
                    <a:pt x="133567" y="351593"/>
                    <a:pt x="207100" y="404656"/>
                  </a:cubicBezTo>
                  <a:close/>
                </a:path>
              </a:pathLst>
            </a:custGeom>
            <a:grpFill/>
            <a:ln w="20108" cap="flat">
              <a:noFill/>
              <a:prstDash val="solid"/>
              <a:miter/>
            </a:ln>
          </p:spPr>
          <p:txBody>
            <a:bodyPr rtlCol="0" anchor="ctr"/>
            <a:lstStyle/>
            <a:p>
              <a:endParaRPr lang="en-US"/>
            </a:p>
          </p:txBody>
        </p:sp>
      </p:grpSp>
    </p:spTree>
    <p:extLst>
      <p:ext uri="{BB962C8B-B14F-4D97-AF65-F5344CB8AC3E}">
        <p14:creationId xmlns:p14="http://schemas.microsoft.com/office/powerpoint/2010/main" val="2429433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Divider Slide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84B312-63A1-3A01-F5CC-20FADD10C353}"/>
              </a:ext>
            </a:extLst>
          </p:cNvPr>
          <p:cNvSpPr/>
          <p:nvPr userDrawn="1"/>
        </p:nvSpPr>
        <p:spPr>
          <a:xfrm>
            <a:off x="0" y="0"/>
            <a:ext cx="4079875"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4079875" y="-1"/>
            <a:ext cx="8112125" cy="6857999"/>
          </a:xfrm>
          <a:noFill/>
        </p:spPr>
        <p:txBody>
          <a:body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4" y="2734866"/>
            <a:ext cx="3205162" cy="1846659"/>
          </a:xfrm>
        </p:spPr>
        <p:txBody>
          <a:bodyPr anchor="b">
            <a:spAutoFit/>
          </a:bodyPr>
          <a:lstStyle>
            <a:lvl1pPr algn="l">
              <a:defRPr sz="4000" b="1">
                <a:solidFill>
                  <a:schemeClr val="bg1"/>
                </a:solidFill>
              </a:defRPr>
            </a:lvl1pPr>
          </a:lstStyle>
          <a:p>
            <a:r>
              <a:rPr lang="en-GB"/>
              <a:t>Click to edit Master title style</a:t>
            </a:r>
            <a:endParaRPr lang="en-DK"/>
          </a:p>
        </p:txBody>
      </p:sp>
      <p:pic>
        <p:nvPicPr>
          <p:cNvPr id="4" name="Picture 3">
            <a:extLst>
              <a:ext uri="{FF2B5EF4-FFF2-40B4-BE49-F238E27FC236}">
                <a16:creationId xmlns:a16="http://schemas.microsoft.com/office/drawing/2014/main" id="{6DF341B7-46C6-C8A5-E8C6-CBE351D0DA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338689" y="3338691"/>
            <a:ext cx="6857999" cy="180621"/>
          </a:xfrm>
          <a:prstGeom prst="rect">
            <a:avLst/>
          </a:prstGeom>
        </p:spPr>
      </p:pic>
    </p:spTree>
    <p:extLst>
      <p:ext uri="{BB962C8B-B14F-4D97-AF65-F5344CB8AC3E}">
        <p14:creationId xmlns:p14="http://schemas.microsoft.com/office/powerpoint/2010/main" val="1311963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mage Left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48188" y="0"/>
            <a:ext cx="6932192"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6105400" y="2009238"/>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4079874" cy="6750000"/>
          </a:xfrm>
        </p:spPr>
        <p:txBody>
          <a:body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A4C1D2C9-2534-624C-76D6-07237F7B3A92}"/>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48188" y="1053025"/>
            <a:ext cx="540000" cy="36000"/>
          </a:xfrm>
          <a:prstGeom prst="rect">
            <a:avLst/>
          </a:prstGeom>
        </p:spPr>
      </p:pic>
      <p:sp>
        <p:nvSpPr>
          <p:cNvPr id="57" name="Content Placeholder 2">
            <a:extLst>
              <a:ext uri="{FF2B5EF4-FFF2-40B4-BE49-F238E27FC236}">
                <a16:creationId xmlns:a16="http://schemas.microsoft.com/office/drawing/2014/main" id="{16A327B8-AFBD-F1DF-7DFC-FB03E0CBC483}"/>
              </a:ext>
            </a:extLst>
          </p:cNvPr>
          <p:cNvSpPr>
            <a:spLocks noGrp="1"/>
          </p:cNvSpPr>
          <p:nvPr>
            <p:ph idx="19"/>
          </p:nvPr>
        </p:nvSpPr>
        <p:spPr>
          <a:xfrm>
            <a:off x="6105400" y="3151603"/>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8" name="Content Placeholder 2">
            <a:extLst>
              <a:ext uri="{FF2B5EF4-FFF2-40B4-BE49-F238E27FC236}">
                <a16:creationId xmlns:a16="http://schemas.microsoft.com/office/drawing/2014/main" id="{84920924-4D7D-AFA8-DA00-3C53D28D9263}"/>
              </a:ext>
            </a:extLst>
          </p:cNvPr>
          <p:cNvSpPr>
            <a:spLocks noGrp="1"/>
          </p:cNvSpPr>
          <p:nvPr>
            <p:ph idx="20"/>
          </p:nvPr>
        </p:nvSpPr>
        <p:spPr>
          <a:xfrm>
            <a:off x="6105400" y="4293968"/>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9" name="Content Placeholder 2">
            <a:extLst>
              <a:ext uri="{FF2B5EF4-FFF2-40B4-BE49-F238E27FC236}">
                <a16:creationId xmlns:a16="http://schemas.microsoft.com/office/drawing/2014/main" id="{2C6CA0A4-7A3E-BB08-2AD3-FE4BAE03FE66}"/>
              </a:ext>
            </a:extLst>
          </p:cNvPr>
          <p:cNvSpPr>
            <a:spLocks noGrp="1"/>
          </p:cNvSpPr>
          <p:nvPr>
            <p:ph idx="21"/>
          </p:nvPr>
        </p:nvSpPr>
        <p:spPr>
          <a:xfrm>
            <a:off x="6105400" y="5436334"/>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42849B5-7E2A-B53A-CF95-071CC1FE5B8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758598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and Image 2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0D50-31EF-CD42-B8A8-7010AE4EE082}"/>
              </a:ext>
            </a:extLst>
          </p:cNvPr>
          <p:cNvSpPr>
            <a:spLocks noGrp="1"/>
          </p:cNvSpPr>
          <p:nvPr>
            <p:ph type="title"/>
          </p:nvPr>
        </p:nvSpPr>
        <p:spPr/>
        <p:txBody>
          <a:bodyPr/>
          <a:lstStyle/>
          <a:p>
            <a:r>
              <a:rPr lang="en-GB"/>
              <a:t>Click to edit Master title style</a:t>
            </a:r>
            <a:endParaRPr lang="en-US"/>
          </a:p>
        </p:txBody>
      </p:sp>
      <p:sp>
        <p:nvSpPr>
          <p:cNvPr id="5" name="Picture Placeholder 3">
            <a:extLst>
              <a:ext uri="{FF2B5EF4-FFF2-40B4-BE49-F238E27FC236}">
                <a16:creationId xmlns:a16="http://schemas.microsoft.com/office/drawing/2014/main" id="{E4A5A539-F4BE-1D44-9983-028A2660282C}"/>
              </a:ext>
            </a:extLst>
          </p:cNvPr>
          <p:cNvSpPr>
            <a:spLocks noGrp="1"/>
          </p:cNvSpPr>
          <p:nvPr>
            <p:ph type="pic" sz="quarter" idx="12"/>
          </p:nvPr>
        </p:nvSpPr>
        <p:spPr>
          <a:xfrm>
            <a:off x="6337304" y="1268413"/>
            <a:ext cx="5411248" cy="4716462"/>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7" name="Text Placeholder 7">
            <a:extLst>
              <a:ext uri="{FF2B5EF4-FFF2-40B4-BE49-F238E27FC236}">
                <a16:creationId xmlns:a16="http://schemas.microsoft.com/office/drawing/2014/main" id="{D8AC759B-C312-084E-A427-F1350B9A1FC6}"/>
              </a:ext>
            </a:extLst>
          </p:cNvPr>
          <p:cNvSpPr>
            <a:spLocks noGrp="1"/>
          </p:cNvSpPr>
          <p:nvPr>
            <p:ph type="body" sz="quarter" idx="13"/>
          </p:nvPr>
        </p:nvSpPr>
        <p:spPr>
          <a:xfrm>
            <a:off x="442915" y="1268413"/>
            <a:ext cx="5411248" cy="47164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4E39EC77-FF00-864F-A1C0-80832D27431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63218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O-B">
    <p:spTree>
      <p:nvGrpSpPr>
        <p:cNvPr id="1" name=""/>
        <p:cNvGrpSpPr/>
        <p:nvPr/>
      </p:nvGrpSpPr>
      <p:grpSpPr>
        <a:xfrm>
          <a:off x="0" y="0"/>
          <a:ext cx="0" cy="0"/>
          <a:chOff x="0" y="0"/>
          <a:chExt cx="0" cy="0"/>
        </a:xfrm>
      </p:grpSpPr>
      <p:sp>
        <p:nvSpPr>
          <p:cNvPr id="102" name="Shape 102"/>
          <p:cNvSpPr>
            <a:spLocks noGrp="1"/>
          </p:cNvSpPr>
          <p:nvPr>
            <p:ph type="title"/>
          </p:nvPr>
        </p:nvSpPr>
        <p:spPr>
          <a:prstGeom prst="rect">
            <a:avLst/>
          </a:prstGeom>
        </p:spPr>
        <p:txBody>
          <a:bodyPr/>
          <a:lstStyle>
            <a:lvl1pPr>
              <a:defRPr b="0"/>
            </a:lvl1pPr>
          </a:lstStyle>
          <a:p>
            <a:r>
              <a:rPr lang="en-US"/>
              <a:t>Click to edit Master title style</a:t>
            </a:r>
            <a:endParaRPr dirty="0"/>
          </a:p>
        </p:txBody>
      </p:sp>
      <p:sp>
        <p:nvSpPr>
          <p:cNvPr id="103" name="Shape 103"/>
          <p:cNvSpPr>
            <a:spLocks noGrp="1"/>
          </p:cNvSpPr>
          <p:nvPr>
            <p:ph idx="3"/>
          </p:nvPr>
        </p:nvSpPr>
        <p:spPr>
          <a:xfrm>
            <a:off x="393700" y="1670050"/>
            <a:ext cx="11366500" cy="5086350"/>
          </a:xfrm>
          <a:prstGeom prst="rect">
            <a:avLst/>
          </a:prstGeom>
        </p:spPr>
        <p:txBody>
          <a:bodyPr anchor="ctr"/>
          <a:lstStyle>
            <a:lvl1pPr>
              <a:defRPr>
                <a:latin typeface="Franklin Gothic Book"/>
                <a:ea typeface="Franklin Gothic Book"/>
                <a:cs typeface="Franklin Gothic Book"/>
              </a:defRPr>
            </a:lvl1pPr>
          </a:lstStyle>
          <a:p>
            <a:pPr lvl="0" algn="ctr">
              <a:spcBef>
                <a:spcPts val="0"/>
              </a:spcBef>
              <a:defRPr sz="5600">
                <a:latin typeface="Gill Sans"/>
                <a:ea typeface="Gill Sans"/>
                <a:cs typeface="Gill Sans"/>
                <a:sym typeface="Gill Sans"/>
              </a:defRPr>
            </a:pPr>
            <a:r>
              <a:rPr lang="en-US" dirty="0"/>
              <a:t>Click to edit Master text styles</a:t>
            </a:r>
          </a:p>
        </p:txBody>
      </p:sp>
      <p:sp>
        <p:nvSpPr>
          <p:cNvPr id="104" name="Shape 104"/>
          <p:cNvSpPr>
            <a:spLocks noGrp="1"/>
          </p:cNvSpPr>
          <p:nvPr>
            <p:ph type="sldNum" sz="quarter" idx="2"/>
          </p:nvPr>
        </p:nvSpPr>
        <p:spPr>
          <a:prstGeom prst="rect">
            <a:avLst/>
          </a:prstGeom>
        </p:spPr>
        <p:txBody>
          <a:bodyPr/>
          <a:lstStyle/>
          <a:p>
            <a:fld id="{86CB4B4D-7CA3-9044-876B-883B54F8677D}" type="slidenum">
              <a:rPr lang="uk-UA" smtClean="0"/>
              <a:t>‹#›</a:t>
            </a:fld>
            <a:endParaRPr lang="uk-UA"/>
          </a:p>
        </p:txBody>
      </p:sp>
      <p:pic>
        <p:nvPicPr>
          <p:cNvPr id="6" name="Picture 35" descr="JCI_RGB.emf">
            <a:extLst>
              <a:ext uri="{FF2B5EF4-FFF2-40B4-BE49-F238E27FC236}">
                <a16:creationId xmlns:a16="http://schemas.microsoft.com/office/drawing/2014/main" id="{FC72A02A-601E-4C65-A510-B107C283C1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23147" y="6384529"/>
            <a:ext cx="711768" cy="31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97263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Image Right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4CC99-3ECC-2019-12B7-7DA6C98BCC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1"/>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808BDA9F-5F81-2EB1-08D6-421B0FF2C7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34F6EB77-AB3C-28B1-6669-4FC01D826843}"/>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57AF0E20-BBF0-F650-EAE5-3615AFF739F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4C1ED17-CF50-915C-AC1D-174096D71D7E}"/>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2AA5720-CC7B-DD2B-DD72-69B1CD48EC2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25751CF-7DD1-31B2-54F3-B83D9A2305A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16AAA5CD-CAC9-03C9-19C8-7508849E77F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B4D6E938-3BE0-6609-5CDA-DC34D35AA97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CAA8B3DF-3769-C151-00F6-F1B48562E0E5}"/>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409CFA91-3748-9F76-FFA1-8EC1F94F85C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20431D02-9662-F166-DF23-3D0D5125A7DD}"/>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A3600D4D-9089-E1BE-C5AA-0197658E0FC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B3A50663-0330-1A57-6E6A-0A7D59C73B0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8C5347C9-F82F-0E14-F56A-90740783231E}"/>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73ECE6A2-0ADF-AF61-AD7C-A00777ADD150}"/>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1D96E3D4-1A56-4907-C226-325A3C4817A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21CFD13E-A9F1-013C-5511-2FFA1D9C810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BF1E3F3E-8449-0D91-D3F7-8450B59B9574}"/>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06FB9FB6-A4DD-2B84-719B-C46F1C64A77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DA724F0E-A905-66DE-10A3-ED9E51E6425B}"/>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A303BD35-6DBB-E94C-B420-540EC9BBC0DA}"/>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2E7351F9-8DB4-3E9F-C7A0-47C19D54C170}"/>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06BFACBC-4740-D675-9D40-6CC7FDEBA0C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3C5A938C-BA43-8C8F-3BFA-79DF8B5B225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ABFC68E7-4C11-A849-C8EA-B5C3FA0BDA8C}"/>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068306AE-72C4-526E-464A-698E36DB4CF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F41A36E1-E7EA-207A-2AEC-635CA5E7AA2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E5055447-8A10-FB98-3DD4-1EA74EA36E50}"/>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CE74713F-4BC9-4A01-C5F4-3153C79206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09802448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Image Lef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0" y="1406538"/>
            <a:ext cx="6096000" cy="5445103"/>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6096001" y="1308116"/>
            <a:ext cx="6095999" cy="5549884"/>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6564312" y="2276475"/>
            <a:ext cx="5184775"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6564312" y="4972430"/>
            <a:ext cx="5184000"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1E074E8E-AF1A-C055-0556-7E54011A3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6" name="Graphic 17">
            <a:extLst>
              <a:ext uri="{FF2B5EF4-FFF2-40B4-BE49-F238E27FC236}">
                <a16:creationId xmlns:a16="http://schemas.microsoft.com/office/drawing/2014/main" id="{D353D9ED-3C4C-C15A-993F-F7ABFEEAA891}"/>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7" name="Graphic 17">
              <a:extLst>
                <a:ext uri="{FF2B5EF4-FFF2-40B4-BE49-F238E27FC236}">
                  <a16:creationId xmlns:a16="http://schemas.microsoft.com/office/drawing/2014/main" id="{002DAA1C-C8E9-A4ED-6558-05AF310026CE}"/>
                </a:ext>
              </a:extLst>
            </p:cNvPr>
            <p:cNvGrpSpPr/>
            <p:nvPr/>
          </p:nvGrpSpPr>
          <p:grpSpPr>
            <a:xfrm>
              <a:off x="3994150" y="3289300"/>
              <a:ext cx="2355593" cy="276140"/>
              <a:chOff x="3994150" y="3289300"/>
              <a:chExt cx="2355593" cy="276140"/>
            </a:xfrm>
            <a:grpFill/>
          </p:grpSpPr>
          <p:sp>
            <p:nvSpPr>
              <p:cNvPr id="49" name="Freeform 48">
                <a:extLst>
                  <a:ext uri="{FF2B5EF4-FFF2-40B4-BE49-F238E27FC236}">
                    <a16:creationId xmlns:a16="http://schemas.microsoft.com/office/drawing/2014/main" id="{43064193-DA10-322E-1880-3D04BE8F406E}"/>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B4A4D7F2-ED06-864D-F8CA-5EA266DDF2B6}"/>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78E66371-B69E-B7E9-FC41-4C330AA0E36C}"/>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2D553D6D-25F5-F648-728A-50D6A99019F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26E3CA2F-26FE-0782-98F7-5DC45CA9FE78}"/>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C4E93C68-430F-43AE-BA63-3246431AF41C}"/>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7B25B92D-DA53-6AF2-3BA1-D7562BECA213}"/>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2E428504-84DF-B1E7-7518-B5B0A41248FD}"/>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8B363BFF-2396-118B-16B4-AB4AF68BDDA6}"/>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514074C1-6886-C3DB-0CF0-06BECE89AC59}"/>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323CB9CF-7AE9-2C27-0A27-F8C47E8B02FF}"/>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BD12B773-FF70-C32D-A402-E460194CFBC7}"/>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24B2CCD8-CCCB-DEF5-13F7-4FFC38550AA4}"/>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F2A53BA-B5A7-681A-2FE9-E78B15DCBB68}"/>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6" name="Graphic 17">
              <a:extLst>
                <a:ext uri="{FF2B5EF4-FFF2-40B4-BE49-F238E27FC236}">
                  <a16:creationId xmlns:a16="http://schemas.microsoft.com/office/drawing/2014/main" id="{730A25F0-3986-FA42-EED1-16FA9CDB55FE}"/>
                </a:ext>
              </a:extLst>
            </p:cNvPr>
            <p:cNvGrpSpPr/>
            <p:nvPr/>
          </p:nvGrpSpPr>
          <p:grpSpPr>
            <a:xfrm>
              <a:off x="6465963" y="3289300"/>
              <a:ext cx="1730364" cy="282193"/>
              <a:chOff x="6465963" y="3289300"/>
              <a:chExt cx="1730364" cy="282193"/>
            </a:xfrm>
            <a:grpFill/>
          </p:grpSpPr>
          <p:sp>
            <p:nvSpPr>
              <p:cNvPr id="37" name="Freeform 36">
                <a:extLst>
                  <a:ext uri="{FF2B5EF4-FFF2-40B4-BE49-F238E27FC236}">
                    <a16:creationId xmlns:a16="http://schemas.microsoft.com/office/drawing/2014/main" id="{DEF2580C-8FDE-8FFC-1A83-E844730DFDC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D6F66D5D-5469-26A7-26D1-C029C1483187}"/>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FC74A5D5-6378-A161-C615-813ADC11BC68}"/>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7C85FD81-7439-B818-D939-C95E421A237C}"/>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91A25841-1EE5-C581-50FD-95AA9E184D37}"/>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DAF38C2C-F6DC-FA51-E15F-BF8F58BC825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C1535F5D-8941-4401-ADFA-1A29BCFDADD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8BC516D-C469-BE34-F4D7-29DA3B9741D4}"/>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66854FBF-917C-F6E0-7A02-39E8F953B33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E7AAE016-47D0-67A1-AD9E-22BEF88DDCA3}"/>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B40E914A-A24D-9215-27F7-24EEB53C6D92}"/>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8" name="Picture 7">
            <a:extLst>
              <a:ext uri="{FF2B5EF4-FFF2-40B4-BE49-F238E27FC236}">
                <a16:creationId xmlns:a16="http://schemas.microsoft.com/office/drawing/2014/main" id="{7A020509-EE94-7FFC-19A9-A5C56C8474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406928499"/>
      </p:ext>
    </p:extLst>
  </p:cSld>
  <p:clrMapOvr>
    <a:masterClrMapping/>
  </p:clrMapOvr>
  <p:extLst>
    <p:ext uri="{DCECCB84-F9BA-43D5-87BE-67443E8EF086}">
      <p15:sldGuideLst xmlns:p15="http://schemas.microsoft.com/office/powerpoint/2012/main">
        <p15:guide id="1" pos="4135">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Image Left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31A82A-AF92-79CB-9321-C5864AA363A6}"/>
              </a:ext>
            </a:extLst>
          </p:cNvPr>
          <p:cNvSpPr/>
          <p:nvPr userDrawn="1"/>
        </p:nvSpPr>
        <p:spPr>
          <a:xfrm>
            <a:off x="6096001" y="1308116"/>
            <a:ext cx="6095999" cy="5549884"/>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6564312" y="2276475"/>
            <a:ext cx="5184775"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6564312" y="4972430"/>
            <a:ext cx="5184000"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1E074E8E-AF1A-C055-0556-7E54011A3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pic>
        <p:nvPicPr>
          <p:cNvPr id="37" name="Picture 36">
            <a:extLst>
              <a:ext uri="{FF2B5EF4-FFF2-40B4-BE49-F238E27FC236}">
                <a16:creationId xmlns:a16="http://schemas.microsoft.com/office/drawing/2014/main" id="{FA736670-0CA6-1E99-A656-2C003B6094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406538"/>
            <a:ext cx="6095999" cy="5449881"/>
          </a:xfrm>
          <a:prstGeom prst="rect">
            <a:avLst/>
          </a:prstGeom>
        </p:spPr>
      </p:pic>
      <p:grpSp>
        <p:nvGrpSpPr>
          <p:cNvPr id="38" name="Graphic 17">
            <a:extLst>
              <a:ext uri="{FF2B5EF4-FFF2-40B4-BE49-F238E27FC236}">
                <a16:creationId xmlns:a16="http://schemas.microsoft.com/office/drawing/2014/main" id="{85405142-75C2-BA45-40EF-1A05A85D65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9" name="Graphic 17">
              <a:extLst>
                <a:ext uri="{FF2B5EF4-FFF2-40B4-BE49-F238E27FC236}">
                  <a16:creationId xmlns:a16="http://schemas.microsoft.com/office/drawing/2014/main" id="{F07744B5-4A45-B426-9F4F-6905911990AB}"/>
                </a:ext>
              </a:extLst>
            </p:cNvPr>
            <p:cNvGrpSpPr/>
            <p:nvPr/>
          </p:nvGrpSpPr>
          <p:grpSpPr>
            <a:xfrm>
              <a:off x="3994150" y="3289300"/>
              <a:ext cx="2355593" cy="276140"/>
              <a:chOff x="3994150" y="3289300"/>
              <a:chExt cx="2355593" cy="276140"/>
            </a:xfrm>
            <a:grpFill/>
          </p:grpSpPr>
          <p:sp>
            <p:nvSpPr>
              <p:cNvPr id="53" name="Freeform 52">
                <a:extLst>
                  <a:ext uri="{FF2B5EF4-FFF2-40B4-BE49-F238E27FC236}">
                    <a16:creationId xmlns:a16="http://schemas.microsoft.com/office/drawing/2014/main" id="{031CB907-EACB-B4AC-8255-DBA5614AF57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DFF51F42-6BD2-B2C5-D700-3FC7CD75BA56}"/>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6D688711-0456-27ED-80A5-4C3447B3317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D723E5D0-D56A-E600-F361-88A1C46BD094}"/>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BEBB0BAD-4CAF-B277-5082-0BEFD762322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9ED10D20-3369-7C17-E3C1-FE71DACEDB6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79A22B0B-3AB1-BADD-268D-A7EA9D197F6D}"/>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B49448F3-F534-A288-DB12-3BDFBA29F82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C2D4DD0D-CBD6-594D-E733-BB6A89BDA5DA}"/>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DC94B556-7F30-57E1-8494-2A6ADDCBDC16}"/>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7308A454-BD68-1633-6C03-7764764E7A9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88D4758F-3C1C-5D3A-C088-DB6D6C909A72}"/>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5" name="Freeform 64">
                <a:extLst>
                  <a:ext uri="{FF2B5EF4-FFF2-40B4-BE49-F238E27FC236}">
                    <a16:creationId xmlns:a16="http://schemas.microsoft.com/office/drawing/2014/main" id="{48E0039F-28EB-D37C-A613-1993EE27FD01}"/>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7" name="Freeform 66">
                <a:extLst>
                  <a:ext uri="{FF2B5EF4-FFF2-40B4-BE49-F238E27FC236}">
                    <a16:creationId xmlns:a16="http://schemas.microsoft.com/office/drawing/2014/main" id="{D3AD0435-7658-027C-5A21-B0B64166A49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40" name="Graphic 17">
              <a:extLst>
                <a:ext uri="{FF2B5EF4-FFF2-40B4-BE49-F238E27FC236}">
                  <a16:creationId xmlns:a16="http://schemas.microsoft.com/office/drawing/2014/main" id="{12BFC958-1CD6-23A8-3AC7-2719EE75B4E5}"/>
                </a:ext>
              </a:extLst>
            </p:cNvPr>
            <p:cNvGrpSpPr/>
            <p:nvPr/>
          </p:nvGrpSpPr>
          <p:grpSpPr>
            <a:xfrm>
              <a:off x="6465963" y="3289300"/>
              <a:ext cx="1730364" cy="282193"/>
              <a:chOff x="6465963" y="3289300"/>
              <a:chExt cx="1730364" cy="282193"/>
            </a:xfrm>
            <a:grpFill/>
          </p:grpSpPr>
          <p:sp>
            <p:nvSpPr>
              <p:cNvPr id="41" name="Freeform 40">
                <a:extLst>
                  <a:ext uri="{FF2B5EF4-FFF2-40B4-BE49-F238E27FC236}">
                    <a16:creationId xmlns:a16="http://schemas.microsoft.com/office/drawing/2014/main" id="{7DCE75C1-6CA1-41E4-B856-29C777659862}"/>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2BB85DD6-C9DE-5159-48F7-5017E3ED79C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E00709BC-93E1-92C7-0C7B-0BAB32A152D5}"/>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50F2D5C-F9ED-F9BB-981F-7563B6AB9997}"/>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DA7D13EA-F270-54AD-8D6D-125D7A25AFB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310333C5-3AA2-F5F2-F3FB-29C88DDB2EF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5716727B-17A3-8563-6A18-34A14171F87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2CA8D925-3391-7908-2985-4862B809CE4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2F620BF-CAAB-CA3F-742F-00890527317C}"/>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B02D4472-A666-146F-58D8-7DEBC4D3844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9890BF75-2196-3786-420D-6A700727754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91CA284C-7B4A-D53D-DD62-F2EB25C7B3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577633044"/>
      </p:ext>
    </p:extLst>
  </p:cSld>
  <p:clrMapOvr>
    <a:masterClrMapping/>
  </p:clrMapOvr>
  <p:extLst>
    <p:ext uri="{DCECCB84-F9BA-43D5-87BE-67443E8EF086}">
      <p15:sldGuideLst xmlns:p15="http://schemas.microsoft.com/office/powerpoint/2012/main">
        <p15:guide id="1" pos="4135">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3" y="0"/>
            <a:ext cx="10801350" cy="908050"/>
          </a:xfrm>
          <a:prstGeom prst="rect">
            <a:avLst/>
          </a:prstGeom>
        </p:spPr>
        <p:txBody>
          <a:bodyPr vert="horz" lIns="0" tIns="0" rIns="0" bIns="0" rtlCol="0" anchor="b">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85252"/>
            <a:ext cx="10801350" cy="428749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227013" y="6435188"/>
            <a:ext cx="360000" cy="320675"/>
          </a:xfrm>
          <a:prstGeom prst="rect">
            <a:avLst/>
          </a:prstGeom>
        </p:spPr>
        <p:txBody>
          <a:bodyPr vert="horz" lIns="0" tIns="0" rIns="0" bIns="0" rtlCol="0" anchor="ctr"/>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2820981459"/>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Tx/>
        <a:buSzPct val="75000"/>
        <a:buFont typeface="Wingdings" pitchFamily="2" charset="2"/>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1800"/>
        </a:spcAft>
        <a:buClrTx/>
        <a:buSzPct val="75000"/>
        <a:buFont typeface="Wingdings" pitchFamily="2" charset="2"/>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1800"/>
        </a:spcAft>
        <a:buClrTx/>
        <a:buSzPct val="75000"/>
        <a:buFont typeface="Wingdings" pitchFamily="2" charset="2"/>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p15:clr>
            <a:srgbClr val="A4A3A4"/>
          </p15:clr>
        </p15:guide>
        <p15:guide id="2" pos="3840">
          <p15:clr>
            <a:srgbClr val="F26B43"/>
          </p15:clr>
        </p15:guide>
        <p15:guide id="3" orient="horz" pos="4042">
          <p15:clr>
            <a:srgbClr val="F26B43"/>
          </p15:clr>
        </p15:guide>
        <p15:guide id="4" orient="horz" pos="572">
          <p15:clr>
            <a:srgbClr val="A4A3A4"/>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pos="2842">
          <p15:clr>
            <a:srgbClr val="A4A3A4"/>
          </p15:clr>
        </p15:guide>
        <p15:guide id="21" pos="5382">
          <p15:clr>
            <a:srgbClr val="A4A3A4"/>
          </p15:clr>
        </p15:guide>
        <p15:guide id="22" pos="2298">
          <p15:clr>
            <a:srgbClr val="A4A3A4"/>
          </p15:clr>
        </p15:guide>
        <p15:guide id="24" pos="483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3" y="0"/>
            <a:ext cx="10801350" cy="908050"/>
          </a:xfrm>
          <a:prstGeom prst="rect">
            <a:avLst/>
          </a:prstGeom>
        </p:spPr>
        <p:txBody>
          <a:bodyPr vert="horz" lIns="0" tIns="0" rIns="0" bIns="0" rtlCol="0" anchor="b">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85252"/>
            <a:ext cx="10801350" cy="428749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227013" y="6435188"/>
            <a:ext cx="360000" cy="320675"/>
          </a:xfrm>
          <a:prstGeom prst="rect">
            <a:avLst/>
          </a:prstGeom>
        </p:spPr>
        <p:txBody>
          <a:bodyPr vert="horz" lIns="0" tIns="0" rIns="0" bIns="0" rtlCol="0" anchor="ctr"/>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2916551916"/>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 id="2147484600" r:id="rId13"/>
    <p:sldLayoutId id="2147484601" r:id="rId14"/>
    <p:sldLayoutId id="2147484602" r:id="rId15"/>
    <p:sldLayoutId id="2147484603" r:id="rId16"/>
    <p:sldLayoutId id="2147484604" r:id="rId17"/>
    <p:sldLayoutId id="2147484605" r:id="rId18"/>
    <p:sldLayoutId id="2147484606" r:id="rId19"/>
    <p:sldLayoutId id="2147484607" r:id="rId20"/>
    <p:sldLayoutId id="2147484608" r:id="rId21"/>
    <p:sldLayoutId id="2147484609" r:id="rId22"/>
    <p:sldLayoutId id="2147484610" r:id="rId23"/>
    <p:sldLayoutId id="2147484644" r:id="rId24"/>
    <p:sldLayoutId id="2147484645" r:id="rId25"/>
    <p:sldLayoutId id="2147484646" r:id="rId26"/>
    <p:sldLayoutId id="2147484647" r:id="rId27"/>
    <p:sldLayoutId id="2147484659" r:id="rId28"/>
    <p:sldLayoutId id="2147484660" r:id="rId29"/>
    <p:sldLayoutId id="2147484662" r:id="rId30"/>
    <p:sldLayoutId id="2147484664" r:id="rId31"/>
    <p:sldLayoutId id="2147484691" r:id="rId32"/>
    <p:sldLayoutId id="2147484695" r:id="rId33"/>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Tx/>
        <a:buSzPct val="75000"/>
        <a:buFont typeface="Wingdings" pitchFamily="2" charset="2"/>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1800"/>
        </a:spcAft>
        <a:buClrTx/>
        <a:buSzPct val="75000"/>
        <a:buFont typeface="Wingdings" pitchFamily="2" charset="2"/>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1800"/>
        </a:spcAft>
        <a:buClrTx/>
        <a:buSzPct val="75000"/>
        <a:buFont typeface="Wingdings" pitchFamily="2" charset="2"/>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p15:clr>
            <a:srgbClr val="A4A3A4"/>
          </p15:clr>
        </p15:guide>
        <p15:guide id="2" pos="3840">
          <p15:clr>
            <a:srgbClr val="F26B43"/>
          </p15:clr>
        </p15:guide>
        <p15:guide id="3" orient="horz" pos="4042">
          <p15:clr>
            <a:srgbClr val="F26B43"/>
          </p15:clr>
        </p15:guide>
        <p15:guide id="4" orient="horz" pos="572">
          <p15:clr>
            <a:srgbClr val="A4A3A4"/>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pos="2842">
          <p15:clr>
            <a:srgbClr val="A4A3A4"/>
          </p15:clr>
        </p15:guide>
        <p15:guide id="21" pos="5382">
          <p15:clr>
            <a:srgbClr val="A4A3A4"/>
          </p15:clr>
        </p15:guide>
        <p15:guide id="22" pos="2298">
          <p15:clr>
            <a:srgbClr val="A4A3A4"/>
          </p15:clr>
        </p15:guide>
        <p15:guide id="24" pos="483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3" y="0"/>
            <a:ext cx="10801350" cy="908050"/>
          </a:xfrm>
          <a:prstGeom prst="rect">
            <a:avLst/>
          </a:prstGeom>
        </p:spPr>
        <p:txBody>
          <a:bodyPr vert="horz" lIns="0" tIns="0" rIns="0" bIns="0" rtlCol="0" anchor="b">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85252"/>
            <a:ext cx="10801350" cy="428749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227013" y="6435188"/>
            <a:ext cx="360000" cy="320675"/>
          </a:xfrm>
          <a:prstGeom prst="rect">
            <a:avLst/>
          </a:prstGeom>
        </p:spPr>
        <p:txBody>
          <a:bodyPr vert="horz" lIns="0" tIns="0" rIns="0" bIns="0" rtlCol="0" anchor="ctr"/>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3012134756"/>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9" r:id="rId12"/>
    <p:sldLayoutId id="2147484681" r:id="rId13"/>
    <p:sldLayoutId id="2147484682" r:id="rId14"/>
    <p:sldLayoutId id="2147484683" r:id="rId15"/>
    <p:sldLayoutId id="2147484685" r:id="rId16"/>
    <p:sldLayoutId id="2147484686" r:id="rId17"/>
    <p:sldLayoutId id="2147484687" r:id="rId18"/>
    <p:sldLayoutId id="2147484688" r:id="rId19"/>
    <p:sldLayoutId id="2147484689" r:id="rId20"/>
    <p:sldLayoutId id="2147484690" r:id="rId21"/>
    <p:sldLayoutId id="2147484696" r:id="rId22"/>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Tx/>
        <a:buSzPct val="75000"/>
        <a:buFont typeface="Wingdings" pitchFamily="2" charset="2"/>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1800"/>
        </a:spcAft>
        <a:buClrTx/>
        <a:buSzPct val="75000"/>
        <a:buFont typeface="Wingdings" pitchFamily="2" charset="2"/>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1800"/>
        </a:spcAft>
        <a:buClrTx/>
        <a:buSzPct val="75000"/>
        <a:buFont typeface="Wingdings" pitchFamily="2" charset="2"/>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p15:clr>
            <a:srgbClr val="A4A3A4"/>
          </p15:clr>
        </p15:guide>
        <p15:guide id="2" pos="3840">
          <p15:clr>
            <a:srgbClr val="F26B43"/>
          </p15:clr>
        </p15:guide>
        <p15:guide id="3" orient="horz" pos="4042">
          <p15:clr>
            <a:srgbClr val="F26B43"/>
          </p15:clr>
        </p15:guide>
        <p15:guide id="4" orient="horz" pos="572">
          <p15:clr>
            <a:srgbClr val="A4A3A4"/>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pos="2842">
          <p15:clr>
            <a:srgbClr val="A4A3A4"/>
          </p15:clr>
        </p15:guide>
        <p15:guide id="21" pos="5382">
          <p15:clr>
            <a:srgbClr val="A4A3A4"/>
          </p15:clr>
        </p15:guide>
        <p15:guide id="22" pos="2298">
          <p15:clr>
            <a:srgbClr val="A4A3A4"/>
          </p15:clr>
        </p15:guide>
        <p15:guide id="24" pos="4838">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0.wdp"/><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0.png"/><Relationship Id="rId3" Type="http://schemas.openxmlformats.org/officeDocument/2006/relationships/image" Target="../media/image27.png"/><Relationship Id="rId7" Type="http://schemas.openxmlformats.org/officeDocument/2006/relationships/image" Target="../media/image67.png"/><Relationship Id="rId12" Type="http://schemas.microsoft.com/office/2007/relationships/hdphoto" Target="../media/hdphoto13.wdp"/><Relationship Id="rId17" Type="http://schemas.microsoft.com/office/2007/relationships/hdphoto" Target="../media/hdphoto9.wdp"/><Relationship Id="rId2" Type="http://schemas.openxmlformats.org/officeDocument/2006/relationships/notesSlide" Target="../notesSlides/notesSlide11.xml"/><Relationship Id="rId16"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69.png"/><Relationship Id="rId5" Type="http://schemas.openxmlformats.org/officeDocument/2006/relationships/image" Target="../media/image30.jpeg"/><Relationship Id="rId15" Type="http://schemas.microsoft.com/office/2007/relationships/hdphoto" Target="../media/hdphoto14.wdp"/><Relationship Id="rId10" Type="http://schemas.microsoft.com/office/2007/relationships/hdphoto" Target="../media/hdphoto12.wdp"/><Relationship Id="rId4" Type="http://schemas.openxmlformats.org/officeDocument/2006/relationships/image" Target="../media/image66.png"/><Relationship Id="rId9" Type="http://schemas.openxmlformats.org/officeDocument/2006/relationships/image" Target="../media/image68.pn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81.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82.jpe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82.jpeg"/><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49.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9.wm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90.png"/><Relationship Id="rId5" Type="http://schemas.microsoft.com/office/2007/relationships/hdphoto" Target="../media/hdphoto18.wdp"/><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94.emf"/><Relationship Id="rId4" Type="http://schemas.openxmlformats.org/officeDocument/2006/relationships/image" Target="../media/image93.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hyperlink" Target="http://www.greenscreenchemicals.org/"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9.png"/><Relationship Id="rId7" Type="http://schemas.openxmlformats.org/officeDocument/2006/relationships/image" Target="../media/image102.jpeg"/><Relationship Id="rId12"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01.jpe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microsoft.com/office/2007/relationships/hdphoto" Target="../media/hdphoto19.wdp"/><Relationship Id="rId9" Type="http://schemas.openxmlformats.org/officeDocument/2006/relationships/image" Target="../media/image10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2.png"/><Relationship Id="rId3" Type="http://schemas.openxmlformats.org/officeDocument/2006/relationships/image" Target="../media/image28.jpeg"/><Relationship Id="rId21" Type="http://schemas.microsoft.com/office/2007/relationships/hdphoto" Target="../media/hdphoto2.wdp"/><Relationship Id="rId7" Type="http://schemas.openxmlformats.org/officeDocument/2006/relationships/image" Target="../media/image32.png"/><Relationship Id="rId12" Type="http://schemas.openxmlformats.org/officeDocument/2006/relationships/image" Target="../media/image37.jpe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jpe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5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microsoft.com/office/2007/relationships/hdphoto" Target="../media/hdphoto6.wdp"/><Relationship Id="rId12"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9.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61.png"/><Relationship Id="rId4" Type="http://schemas.openxmlformats.org/officeDocument/2006/relationships/image" Target="../media/image58.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81134C94-5AA1-99C2-2F77-44EF772D1DD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3398" y="335911"/>
            <a:ext cx="1207767" cy="38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22B854E9-014E-6F37-EDC8-9DEFCC8EA45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73712" y="442253"/>
            <a:ext cx="1301301" cy="1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1800D61D-625A-62B7-C604-A545B95C794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28315" y="179014"/>
            <a:ext cx="699596" cy="5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Placeholder 5">
            <a:extLst>
              <a:ext uri="{FF2B5EF4-FFF2-40B4-BE49-F238E27FC236}">
                <a16:creationId xmlns:a16="http://schemas.microsoft.com/office/drawing/2014/main" id="{00A0DECA-7D6F-C9B4-0D96-3413D66AD2F4}"/>
              </a:ext>
            </a:extLst>
          </p:cNvPr>
          <p:cNvSpPr txBox="1">
            <a:spLocks/>
          </p:cNvSpPr>
          <p:nvPr/>
        </p:nvSpPr>
        <p:spPr>
          <a:xfrm>
            <a:off x="442913" y="4850355"/>
            <a:ext cx="6810619" cy="839322"/>
          </a:xfrm>
          <a:prstGeom prst="rect">
            <a:avLst/>
          </a:prstGeom>
        </p:spPr>
        <p:txBody>
          <a:bodyPr/>
          <a:lstStyle>
            <a:lvl1pPr marL="228600" indent="-228600" algn="l" defTabSz="914400" rtl="0" eaLnBrk="1" latinLnBrk="0" hangingPunct="1">
              <a:lnSpc>
                <a:spcPct val="100000"/>
              </a:lnSpc>
              <a:spcBef>
                <a:spcPts val="0"/>
              </a:spcBef>
              <a:spcAft>
                <a:spcPts val="1800"/>
              </a:spcAft>
              <a:buClrTx/>
              <a:buSzPct val="75000"/>
              <a:buFont typeface="Wingdings" pitchFamily="2" charset="2"/>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1800"/>
              </a:spcAft>
              <a:buClrTx/>
              <a:buSzPct val="75000"/>
              <a:buFont typeface="Wingdings" pitchFamily="2" charset="2"/>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1800"/>
              </a:spcAft>
              <a:buClrTx/>
              <a:buSzPct val="75000"/>
              <a:buFont typeface="Wingdings" pitchFamily="2" charset="2"/>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Pct val="75000"/>
              <a:buFont typeface="Wingdings" pitchFamily="2" charset="2"/>
              <a:buNone/>
              <a:tabLst/>
              <a:defRPr/>
            </a:pPr>
            <a:r>
              <a:rPr lang="en-US" dirty="0">
                <a:solidFill>
                  <a:srgbClr val="000000">
                    <a:lumMod val="65000"/>
                    <a:lumOff val="35000"/>
                  </a:srgbClr>
                </a:solidFill>
                <a:latin typeface="Arial" panose="020B0604020202020204"/>
              </a:rPr>
              <a:t>August </a:t>
            </a:r>
            <a:r>
              <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2025</a:t>
            </a:r>
          </a:p>
          <a:p>
            <a:pPr marL="0" indent="0" fontAlgn="auto">
              <a:buNone/>
              <a:defRPr/>
            </a:pPr>
            <a:r>
              <a:rPr lang="en-US" sz="2400" b="1" dirty="0"/>
              <a:t>FOAM MASTERCLASS – Thailand 2025</a:t>
            </a:r>
          </a:p>
          <a:p>
            <a:pPr marL="0" indent="0" fontAlgn="auto">
              <a:buNone/>
              <a:defRPr/>
            </a:pPr>
            <a:r>
              <a:rPr lang="en-US" b="1" dirty="0"/>
              <a:t>David Ramsay – Regional Sales Manager Foam and Foam Hardware - APAC		</a:t>
            </a:r>
          </a:p>
          <a:p>
            <a:pPr marL="0" marR="0" lvl="0" indent="0" algn="l" defTabSz="914400" rtl="0" eaLnBrk="1" fontAlgn="auto" latinLnBrk="0" hangingPunct="1">
              <a:lnSpc>
                <a:spcPct val="100000"/>
              </a:lnSpc>
              <a:spcBef>
                <a:spcPts val="0"/>
              </a:spcBef>
              <a:spcAft>
                <a:spcPts val="1800"/>
              </a:spcAft>
              <a:buClrTx/>
              <a:buSzPct val="75000"/>
              <a:buFont typeface="Wingdings" pitchFamily="2" charset="2"/>
              <a:buNone/>
              <a:tabLst/>
              <a:defRPr/>
            </a:pPr>
            <a:endParaRPr lang="en-US" dirty="0">
              <a:solidFill>
                <a:srgbClr val="000000">
                  <a:lumMod val="65000"/>
                  <a:lumOff val="35000"/>
                </a:srgbClr>
              </a:solidFill>
              <a:latin typeface="Arial" panose="020B0604020202020204"/>
            </a:endParaRPr>
          </a:p>
          <a:p>
            <a:pPr marL="0" marR="0" lvl="0" indent="0" algn="l" defTabSz="914400" rtl="0" eaLnBrk="1" fontAlgn="auto" latinLnBrk="0" hangingPunct="1">
              <a:lnSpc>
                <a:spcPct val="100000"/>
              </a:lnSpc>
              <a:spcBef>
                <a:spcPts val="0"/>
              </a:spcBef>
              <a:spcAft>
                <a:spcPts val="1800"/>
              </a:spcAft>
              <a:buClrTx/>
              <a:buSzPct val="75000"/>
              <a:buFont typeface="Wingdings" pitchFamily="2" charset="2"/>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1800"/>
              </a:spcAft>
              <a:buClrTx/>
              <a:buSzPct val="75000"/>
              <a:buFont typeface="Wingdings" pitchFamily="2" charset="2"/>
              <a:buChar char="§"/>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1800"/>
              </a:spcAft>
              <a:buClrTx/>
              <a:buSzPct val="75000"/>
              <a:buFont typeface="Wingdings" pitchFamily="2" charset="2"/>
              <a:buChar char="§"/>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61" name="Title 1">
            <a:extLst>
              <a:ext uri="{FF2B5EF4-FFF2-40B4-BE49-F238E27FC236}">
                <a16:creationId xmlns:a16="http://schemas.microsoft.com/office/drawing/2014/main" id="{27E9ACF1-BC9C-2230-0F1F-EE5205C974B0}"/>
              </a:ext>
            </a:extLst>
          </p:cNvPr>
          <p:cNvSpPr>
            <a:spLocks noGrp="1"/>
          </p:cNvSpPr>
          <p:nvPr>
            <p:ph type="title"/>
          </p:nvPr>
        </p:nvSpPr>
        <p:spPr>
          <a:xfrm>
            <a:off x="0" y="3433769"/>
            <a:ext cx="12192000" cy="1138237"/>
          </a:xfrm>
          <a:solidFill>
            <a:schemeClr val="accent1"/>
          </a:solidFill>
        </p:spPr>
        <p:txBody>
          <a:bodyPr/>
          <a:lstStyle/>
          <a:p>
            <a:r>
              <a:rPr lang="en-US" b="1" dirty="0"/>
              <a:t>Transition des AFFF </a:t>
            </a:r>
            <a:r>
              <a:rPr lang="fr-FR" b="1" dirty="0"/>
              <a:t>vers</a:t>
            </a:r>
            <a:r>
              <a:rPr lang="en-US" b="1" dirty="0"/>
              <a:t> des NFF*</a:t>
            </a:r>
            <a:r>
              <a:rPr lang="en-US" sz="2000" i="1" dirty="0"/>
              <a:t>non </a:t>
            </a:r>
            <a:r>
              <a:rPr lang="fr-FR" sz="2000" i="1" dirty="0"/>
              <a:t>fluorés</a:t>
            </a:r>
            <a:endParaRPr lang="fr-FR" i="1" dirty="0"/>
          </a:p>
        </p:txBody>
      </p:sp>
      <p:sp>
        <p:nvSpPr>
          <p:cNvPr id="3" name="TextBox 2">
            <a:extLst>
              <a:ext uri="{FF2B5EF4-FFF2-40B4-BE49-F238E27FC236}">
                <a16:creationId xmlns:a16="http://schemas.microsoft.com/office/drawing/2014/main" id="{06DB54E4-2D6E-07A4-7D10-C6B0F00CA3CA}"/>
              </a:ext>
            </a:extLst>
          </p:cNvPr>
          <p:cNvSpPr txBox="1"/>
          <p:nvPr/>
        </p:nvSpPr>
        <p:spPr>
          <a:xfrm>
            <a:off x="423398" y="3660274"/>
            <a:ext cx="100350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4000" b="1" dirty="0">
                <a:solidFill>
                  <a:srgbClr val="FFFF00"/>
                </a:solidFill>
              </a:rPr>
              <a:t>NFF-3B – ARFF Emergency Response</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DAC42A0-8A61-CDE5-7298-314FC421F0E5}"/>
              </a:ext>
            </a:extLst>
          </p:cNvPr>
          <p:cNvPicPr>
            <a:picLocks noChangeAspect="1"/>
          </p:cNvPicPr>
          <p:nvPr/>
        </p:nvPicPr>
        <p:blipFill>
          <a:blip r:embed="rId6"/>
          <a:stretch>
            <a:fillRect/>
          </a:stretch>
        </p:blipFill>
        <p:spPr>
          <a:xfrm>
            <a:off x="0" y="0"/>
            <a:ext cx="12192000" cy="3457608"/>
          </a:xfrm>
          <a:prstGeom prst="rect">
            <a:avLst/>
          </a:prstGeom>
        </p:spPr>
      </p:pic>
      <p:pic>
        <p:nvPicPr>
          <p:cNvPr id="8" name="Picture 7">
            <a:extLst>
              <a:ext uri="{FF2B5EF4-FFF2-40B4-BE49-F238E27FC236}">
                <a16:creationId xmlns:a16="http://schemas.microsoft.com/office/drawing/2014/main" id="{46FC28A9-6FDB-CBA4-810D-84A89F7BE666}"/>
              </a:ext>
            </a:extLst>
          </p:cNvPr>
          <p:cNvPicPr>
            <a:picLocks noChangeAspect="1"/>
          </p:cNvPicPr>
          <p:nvPr/>
        </p:nvPicPr>
        <p:blipFill>
          <a:blip r:embed="rId7"/>
          <a:stretch>
            <a:fillRect/>
          </a:stretch>
        </p:blipFill>
        <p:spPr>
          <a:xfrm>
            <a:off x="0" y="5"/>
            <a:ext cx="12192000" cy="3445847"/>
          </a:xfrm>
          <a:prstGeom prst="rect">
            <a:avLst/>
          </a:prstGeom>
        </p:spPr>
      </p:pic>
      <p:pic>
        <p:nvPicPr>
          <p:cNvPr id="7" name="Picture 6">
            <a:extLst>
              <a:ext uri="{FF2B5EF4-FFF2-40B4-BE49-F238E27FC236}">
                <a16:creationId xmlns:a16="http://schemas.microsoft.com/office/drawing/2014/main" id="{40C438DC-9417-EC79-7542-631829965F79}"/>
              </a:ext>
            </a:extLst>
          </p:cNvPr>
          <p:cNvPicPr>
            <a:picLocks noChangeAspect="1"/>
          </p:cNvPicPr>
          <p:nvPr/>
        </p:nvPicPr>
        <p:blipFill>
          <a:blip r:embed="rId8"/>
          <a:stretch>
            <a:fillRect/>
          </a:stretch>
        </p:blipFill>
        <p:spPr>
          <a:xfrm>
            <a:off x="-1" y="-11751"/>
            <a:ext cx="12192000" cy="3463841"/>
          </a:xfrm>
          <a:prstGeom prst="rect">
            <a:avLst/>
          </a:prstGeom>
        </p:spPr>
      </p:pic>
      <p:sp>
        <p:nvSpPr>
          <p:cNvPr id="4" name="AutoShape 2" descr="Airservices Australia - logo">
            <a:extLst>
              <a:ext uri="{FF2B5EF4-FFF2-40B4-BE49-F238E27FC236}">
                <a16:creationId xmlns:a16="http://schemas.microsoft.com/office/drawing/2014/main" id="{2BFF17A4-9C9C-C158-BFB3-B91674ED65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AutoShape 4" descr="Airservices Australia - logo">
            <a:extLst>
              <a:ext uri="{FF2B5EF4-FFF2-40B4-BE49-F238E27FC236}">
                <a16:creationId xmlns:a16="http://schemas.microsoft.com/office/drawing/2014/main" id="{8E98553C-B7EF-000C-EC6E-5ECA7F6033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Slide Number Placeholder 1">
            <a:extLst>
              <a:ext uri="{FF2B5EF4-FFF2-40B4-BE49-F238E27FC236}">
                <a16:creationId xmlns:a16="http://schemas.microsoft.com/office/drawing/2014/main" id="{C58676CA-45C3-F4D2-5E32-1548692FEA89}"/>
              </a:ext>
            </a:extLst>
          </p:cNvPr>
          <p:cNvSpPr>
            <a:spLocks noGrp="1"/>
          </p:cNvSpPr>
          <p:nvPr>
            <p:ph type="sldNum" sz="quarter" idx="4"/>
          </p:nvPr>
        </p:nvSpPr>
        <p:spPr/>
        <p:txBody>
          <a:bodyPr/>
          <a:lstStyle/>
          <a:p>
            <a:fld id="{64D2DCB6-719E-0F43-A160-E508323EF71D}" type="slidenum">
              <a:rPr lang="en-DK" smtClean="0"/>
              <a:pPr/>
              <a:t>1</a:t>
            </a:fld>
            <a:endParaRPr lang="en-DK"/>
          </a:p>
        </p:txBody>
      </p:sp>
    </p:spTree>
    <p:extLst>
      <p:ext uri="{BB962C8B-B14F-4D97-AF65-F5344CB8AC3E}">
        <p14:creationId xmlns:p14="http://schemas.microsoft.com/office/powerpoint/2010/main" val="277440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58C010-2ED7-1111-6521-C0D18D5ADF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28" b="91089" l="9894" r="89753">
                        <a14:foregroundMark x1="24735" y1="8769" x2="66431" y2="8769"/>
                        <a14:foregroundMark x1="29152" y1="91089" x2="70848" y2="89533"/>
                        <a14:foregroundMark x1="27562" y1="36775" x2="50177" y2="50071"/>
                        <a14:foregroundMark x1="50177" y1="50071" x2="49293" y2="60113"/>
                        <a14:foregroundMark x1="49293" y1="60113" x2="60247" y2="42716"/>
                        <a14:foregroundMark x1="60247" y1="42716" x2="78092" y2="47525"/>
                        <a14:foregroundMark x1="78092" y1="47525" x2="56537" y2="66337"/>
                        <a14:foregroundMark x1="56537" y1="66337" x2="28445" y2="56577"/>
                        <a14:foregroundMark x1="28445" y1="56577" x2="33746" y2="38472"/>
                        <a14:foregroundMark x1="33746" y1="38472" x2="76325" y2="39745"/>
                        <a14:foregroundMark x1="76325" y1="39745" x2="80389" y2="39180"/>
                        <a14:foregroundMark x1="76502" y1="32532" x2="78975" y2="66902"/>
                        <a14:foregroundMark x1="19611" y1="26591" x2="23852" y2="68034"/>
                        <a14:foregroundMark x1="23852" y1="68034" x2="24028" y2="67610"/>
                        <a14:foregroundMark x1="57067" y1="27298" x2="76325" y2="71570"/>
                        <a14:foregroundMark x1="12721" y1="53324" x2="60247" y2="31117"/>
                        <a14:foregroundMark x1="72792" y1="28430" x2="31449" y2="62235"/>
                        <a14:foregroundMark x1="31449" y1="62235" x2="27032" y2="70156"/>
                        <a14:foregroundMark x1="27032" y1="70156" x2="27032" y2="70156"/>
                        <a14:foregroundMark x1="19611" y1="72277" x2="19788" y2="28996"/>
                        <a14:foregroundMark x1="39399" y1="32107" x2="43640" y2="56294"/>
                        <a14:foregroundMark x1="25795" y1="22914" x2="16784" y2="42150"/>
                        <a14:foregroundMark x1="16784" y1="42150" x2="20495" y2="47666"/>
                        <a14:foregroundMark x1="30565" y1="27864" x2="40636" y2="59264"/>
                        <a14:foregroundMark x1="17138" y1="28147" x2="18375" y2="43564"/>
                        <a14:foregroundMark x1="80742" y1="12871" x2="80742" y2="12871"/>
                        <a14:foregroundMark x1="78269" y1="11598" x2="78622" y2="14286"/>
                        <a14:foregroundMark x1="51060" y1="53182" x2="51237" y2="63366"/>
                      </a14:backgroundRemoval>
                    </a14:imgEffect>
                  </a14:imgLayer>
                </a14:imgProps>
              </a:ext>
            </a:extLst>
          </a:blip>
          <a:stretch>
            <a:fillRect/>
          </a:stretch>
        </p:blipFill>
        <p:spPr>
          <a:xfrm>
            <a:off x="2288352" y="4777542"/>
            <a:ext cx="1431538" cy="1788156"/>
          </a:xfrm>
          <a:prstGeom prst="rect">
            <a:avLst/>
          </a:prstGeom>
        </p:spPr>
      </p:pic>
      <p:sp>
        <p:nvSpPr>
          <p:cNvPr id="5" name="Title 4">
            <a:extLst>
              <a:ext uri="{FF2B5EF4-FFF2-40B4-BE49-F238E27FC236}">
                <a16:creationId xmlns:a16="http://schemas.microsoft.com/office/drawing/2014/main" id="{552816D5-B890-A8B8-CE42-36BCB4F8D1A7}"/>
              </a:ext>
            </a:extLst>
          </p:cNvPr>
          <p:cNvSpPr>
            <a:spLocks noGrp="1"/>
          </p:cNvSpPr>
          <p:nvPr>
            <p:ph type="ctrTitle"/>
          </p:nvPr>
        </p:nvSpPr>
        <p:spPr>
          <a:xfrm>
            <a:off x="442913" y="2276475"/>
            <a:ext cx="6259338" cy="2305050"/>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NFF-3B</a:t>
            </a:r>
            <a:br>
              <a:rPr lang="en-US" dirty="0"/>
            </a:br>
            <a:r>
              <a:rPr lang="en-US" sz="2400" dirty="0">
                <a:latin typeface="Arial Black" panose="020B0A04020102020204" pitchFamily="34" charset="0"/>
              </a:rPr>
              <a:t>High Performance SFFF 3%                                  </a:t>
            </a:r>
            <a:r>
              <a:rPr kumimoji="0" lang="en-US" sz="24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Non-Fluorinated Foam </a:t>
            </a:r>
            <a:br>
              <a:rPr kumimoji="0" lang="en-US" sz="24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specifically designed </a:t>
            </a:r>
            <a:b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for </a:t>
            </a:r>
            <a:r>
              <a:rPr lang="en-US" sz="2400" dirty="0">
                <a:solidFill>
                  <a:srgbClr val="FFFF00"/>
                </a:solidFill>
                <a:latin typeface="Arial" panose="020B0604020202020204"/>
                <a:ea typeface="+mn-ea"/>
                <a:cs typeface="Arial" panose="020B0604020202020204" pitchFamily="34" charset="0"/>
              </a:rPr>
              <a:t>ARFFs fire trucks Application per </a:t>
            </a:r>
            <a:br>
              <a:rPr lang="en-US" sz="2400" dirty="0">
                <a:solidFill>
                  <a:srgbClr val="FFFF00"/>
                </a:solidFill>
                <a:latin typeface="Arial" panose="020B0604020202020204"/>
                <a:ea typeface="+mn-ea"/>
                <a:cs typeface="Arial" panose="020B0604020202020204" pitchFamily="34" charset="0"/>
              </a:rPr>
            </a:br>
            <a:r>
              <a:rPr lang="en-US" sz="2400" dirty="0">
                <a:solidFill>
                  <a:srgbClr val="FFFF00"/>
                </a:solidFill>
                <a:latin typeface="Arial" panose="020B0604020202020204"/>
                <a:ea typeface="+mn-ea"/>
                <a:cs typeface="Arial" panose="020B0604020202020204" pitchFamily="34" charset="0"/>
              </a:rPr>
              <a:t>ICAO regulation</a:t>
            </a:r>
            <a:endParaRPr lang="en-US" dirty="0"/>
          </a:p>
        </p:txBody>
      </p:sp>
      <p:grpSp>
        <p:nvGrpSpPr>
          <p:cNvPr id="2" name="Graphic 17">
            <a:extLst>
              <a:ext uri="{FF2B5EF4-FFF2-40B4-BE49-F238E27FC236}">
                <a16:creationId xmlns:a16="http://schemas.microsoft.com/office/drawing/2014/main" id="{42E1D7D1-5705-7DA5-8BC6-541B61A4473D}"/>
              </a:ext>
            </a:extLst>
          </p:cNvPr>
          <p:cNvGrpSpPr>
            <a:grpSpLocks noChangeAspect="1"/>
          </p:cNvGrpSpPr>
          <p:nvPr/>
        </p:nvGrpSpPr>
        <p:grpSpPr>
          <a:xfrm>
            <a:off x="9103088" y="6458998"/>
            <a:ext cx="2646000" cy="177687"/>
            <a:chOff x="3994150" y="3289300"/>
            <a:chExt cx="4202178" cy="282193"/>
          </a:xfrm>
          <a:solidFill>
            <a:schemeClr val="bg1"/>
          </a:solidFill>
        </p:grpSpPr>
        <p:grpSp>
          <p:nvGrpSpPr>
            <p:cNvPr id="3" name="Graphic 17">
              <a:extLst>
                <a:ext uri="{FF2B5EF4-FFF2-40B4-BE49-F238E27FC236}">
                  <a16:creationId xmlns:a16="http://schemas.microsoft.com/office/drawing/2014/main" id="{B04A1D2E-52D3-DD7C-BAC3-4A3A85A15606}"/>
                </a:ext>
              </a:extLst>
            </p:cNvPr>
            <p:cNvGrpSpPr/>
            <p:nvPr/>
          </p:nvGrpSpPr>
          <p:grpSpPr>
            <a:xfrm>
              <a:off x="3994150" y="3289300"/>
              <a:ext cx="2355593" cy="276140"/>
              <a:chOff x="3994150" y="3289300"/>
              <a:chExt cx="2355593" cy="276140"/>
            </a:xfrm>
            <a:grpFill/>
          </p:grpSpPr>
          <p:sp>
            <p:nvSpPr>
              <p:cNvPr id="29" name="Freeform 21">
                <a:extLst>
                  <a:ext uri="{FF2B5EF4-FFF2-40B4-BE49-F238E27FC236}">
                    <a16:creationId xmlns:a16="http://schemas.microsoft.com/office/drawing/2014/main" id="{C34A1851-35F0-BA57-52C6-73DC713E4436}"/>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Freeform 22">
                <a:extLst>
                  <a:ext uri="{FF2B5EF4-FFF2-40B4-BE49-F238E27FC236}">
                    <a16:creationId xmlns:a16="http://schemas.microsoft.com/office/drawing/2014/main" id="{F08DF595-D18B-749C-B54F-0609FE77AE55}"/>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Freeform 23">
                <a:extLst>
                  <a:ext uri="{FF2B5EF4-FFF2-40B4-BE49-F238E27FC236}">
                    <a16:creationId xmlns:a16="http://schemas.microsoft.com/office/drawing/2014/main" id="{A7908B1A-5938-E15E-B7D7-B9A076FEF861}"/>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Freeform 24">
                <a:extLst>
                  <a:ext uri="{FF2B5EF4-FFF2-40B4-BE49-F238E27FC236}">
                    <a16:creationId xmlns:a16="http://schemas.microsoft.com/office/drawing/2014/main" id="{BA6FB7F5-F2B5-CAE2-6541-3FAF4CBF004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Freeform 25">
                <a:extLst>
                  <a:ext uri="{FF2B5EF4-FFF2-40B4-BE49-F238E27FC236}">
                    <a16:creationId xmlns:a16="http://schemas.microsoft.com/office/drawing/2014/main" id="{C9D89164-A069-BED4-5F49-739946974E02}"/>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Freeform 26">
                <a:extLst>
                  <a:ext uri="{FF2B5EF4-FFF2-40B4-BE49-F238E27FC236}">
                    <a16:creationId xmlns:a16="http://schemas.microsoft.com/office/drawing/2014/main" id="{4328C3BD-1272-2E8B-7693-9B9744EB2155}"/>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Freeform 27">
                <a:extLst>
                  <a:ext uri="{FF2B5EF4-FFF2-40B4-BE49-F238E27FC236}">
                    <a16:creationId xmlns:a16="http://schemas.microsoft.com/office/drawing/2014/main" id="{05BB1568-6F67-C092-A874-0266DCD1D73C}"/>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Freeform 28">
                <a:extLst>
                  <a:ext uri="{FF2B5EF4-FFF2-40B4-BE49-F238E27FC236}">
                    <a16:creationId xmlns:a16="http://schemas.microsoft.com/office/drawing/2014/main" id="{BAA8D06F-9BA0-BFEC-BFB2-748CD8B05CAC}"/>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Freeform 29">
                <a:extLst>
                  <a:ext uri="{FF2B5EF4-FFF2-40B4-BE49-F238E27FC236}">
                    <a16:creationId xmlns:a16="http://schemas.microsoft.com/office/drawing/2014/main" id="{DFEC3389-5D9D-CA33-16B5-7D5323A56959}"/>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Freeform 30">
                <a:extLst>
                  <a:ext uri="{FF2B5EF4-FFF2-40B4-BE49-F238E27FC236}">
                    <a16:creationId xmlns:a16="http://schemas.microsoft.com/office/drawing/2014/main" id="{F8789D63-4D62-A319-F115-511D2475929D}"/>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 name="Freeform 31">
                <a:extLst>
                  <a:ext uri="{FF2B5EF4-FFF2-40B4-BE49-F238E27FC236}">
                    <a16:creationId xmlns:a16="http://schemas.microsoft.com/office/drawing/2014/main" id="{D7633B6F-0D9D-A815-B296-C71B018BC234}"/>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 name="Freeform 32">
                <a:extLst>
                  <a:ext uri="{FF2B5EF4-FFF2-40B4-BE49-F238E27FC236}">
                    <a16:creationId xmlns:a16="http://schemas.microsoft.com/office/drawing/2014/main" id="{5F71EF29-CB74-D935-E761-643FB235D813}"/>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 name="Freeform 33">
                <a:extLst>
                  <a:ext uri="{FF2B5EF4-FFF2-40B4-BE49-F238E27FC236}">
                    <a16:creationId xmlns:a16="http://schemas.microsoft.com/office/drawing/2014/main" id="{5665BB67-C702-EE46-17E7-7336E04D4262}"/>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 name="Freeform 34">
                <a:extLst>
                  <a:ext uri="{FF2B5EF4-FFF2-40B4-BE49-F238E27FC236}">
                    <a16:creationId xmlns:a16="http://schemas.microsoft.com/office/drawing/2014/main" id="{B665E8F5-6367-C3EE-AB80-CEC41B2E21CD}"/>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aphic 17">
              <a:extLst>
                <a:ext uri="{FF2B5EF4-FFF2-40B4-BE49-F238E27FC236}">
                  <a16:creationId xmlns:a16="http://schemas.microsoft.com/office/drawing/2014/main" id="{D54FE000-F2CB-052A-5A8D-7A695C5096FC}"/>
                </a:ext>
              </a:extLst>
            </p:cNvPr>
            <p:cNvGrpSpPr/>
            <p:nvPr/>
          </p:nvGrpSpPr>
          <p:grpSpPr>
            <a:xfrm>
              <a:off x="6465963" y="3289300"/>
              <a:ext cx="1730364" cy="282193"/>
              <a:chOff x="6465963" y="3289300"/>
              <a:chExt cx="1730364" cy="282193"/>
            </a:xfrm>
            <a:grpFill/>
          </p:grpSpPr>
          <p:sp>
            <p:nvSpPr>
              <p:cNvPr id="7" name="Freeform 10">
                <a:extLst>
                  <a:ext uri="{FF2B5EF4-FFF2-40B4-BE49-F238E27FC236}">
                    <a16:creationId xmlns:a16="http://schemas.microsoft.com/office/drawing/2014/main" id="{EAE5310F-1568-9729-1F8C-E257AD575660}"/>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reeform 11">
                <a:extLst>
                  <a:ext uri="{FF2B5EF4-FFF2-40B4-BE49-F238E27FC236}">
                    <a16:creationId xmlns:a16="http://schemas.microsoft.com/office/drawing/2014/main" id="{170095B6-AC9F-E9B7-219D-45E5840FCC0A}"/>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Freeform 12">
                <a:extLst>
                  <a:ext uri="{FF2B5EF4-FFF2-40B4-BE49-F238E27FC236}">
                    <a16:creationId xmlns:a16="http://schemas.microsoft.com/office/drawing/2014/main" id="{35E556E2-BEF1-A0CB-4959-28942FA85125}"/>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Freeform 13">
                <a:extLst>
                  <a:ext uri="{FF2B5EF4-FFF2-40B4-BE49-F238E27FC236}">
                    <a16:creationId xmlns:a16="http://schemas.microsoft.com/office/drawing/2014/main" id="{5167950A-DE2D-607F-FC1A-82D6A5868A13}"/>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Freeform 14">
                <a:extLst>
                  <a:ext uri="{FF2B5EF4-FFF2-40B4-BE49-F238E27FC236}">
                    <a16:creationId xmlns:a16="http://schemas.microsoft.com/office/drawing/2014/main" id="{16864F6F-08D2-4566-E37F-8912F2502AA3}"/>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Freeform 15">
                <a:extLst>
                  <a:ext uri="{FF2B5EF4-FFF2-40B4-BE49-F238E27FC236}">
                    <a16:creationId xmlns:a16="http://schemas.microsoft.com/office/drawing/2014/main" id="{DFF35498-4E87-9635-4E7E-C33BBFB5B693}"/>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Freeform 16">
                <a:extLst>
                  <a:ext uri="{FF2B5EF4-FFF2-40B4-BE49-F238E27FC236}">
                    <a16:creationId xmlns:a16="http://schemas.microsoft.com/office/drawing/2014/main" id="{B67716D2-4544-3299-919F-24C159F9960F}"/>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Freeform 17">
                <a:extLst>
                  <a:ext uri="{FF2B5EF4-FFF2-40B4-BE49-F238E27FC236}">
                    <a16:creationId xmlns:a16="http://schemas.microsoft.com/office/drawing/2014/main" id="{C656169B-23D7-E3D0-CFC1-1705FD622031}"/>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Freeform 18">
                <a:extLst>
                  <a:ext uri="{FF2B5EF4-FFF2-40B4-BE49-F238E27FC236}">
                    <a16:creationId xmlns:a16="http://schemas.microsoft.com/office/drawing/2014/main" id="{4F77E254-A400-A2A3-944B-C02BE89A951E}"/>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Freeform 19">
                <a:extLst>
                  <a:ext uri="{FF2B5EF4-FFF2-40B4-BE49-F238E27FC236}">
                    <a16:creationId xmlns:a16="http://schemas.microsoft.com/office/drawing/2014/main" id="{01EB1718-E77F-83E2-691B-21A754C3F7C1}"/>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Freeform 20">
                <a:extLst>
                  <a:ext uri="{FF2B5EF4-FFF2-40B4-BE49-F238E27FC236}">
                    <a16:creationId xmlns:a16="http://schemas.microsoft.com/office/drawing/2014/main" id="{266CD12B-298F-B137-B6C5-446D1E0AF291}"/>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pic>
        <p:nvPicPr>
          <p:cNvPr id="1028" name="Picture 4">
            <a:extLst>
              <a:ext uri="{FF2B5EF4-FFF2-40B4-BE49-F238E27FC236}">
                <a16:creationId xmlns:a16="http://schemas.microsoft.com/office/drawing/2014/main" id="{9020AE93-0ED2-2D3F-F8B1-3F19F2D59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498" y="5209256"/>
            <a:ext cx="1381294" cy="124974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irport Fire Truck Images – Browse 1,097 Stock Photos, Vectors, and Video |  Adobe Stock">
            <a:extLst>
              <a:ext uri="{FF2B5EF4-FFF2-40B4-BE49-F238E27FC236}">
                <a16:creationId xmlns:a16="http://schemas.microsoft.com/office/drawing/2014/main" id="{9BF852FC-2EF0-0038-AF84-612534ABC481}"/>
              </a:ext>
            </a:extLst>
          </p:cNvPr>
          <p:cNvPicPr>
            <a:picLocks noGrp="1" noChangeAspect="1" noChangeArrowheads="1"/>
          </p:cNvPicPr>
          <p:nvPr>
            <p:ph type="pic" sz="quarter" idx="13"/>
          </p:nvPr>
        </p:nvPicPr>
        <p:blipFill>
          <a:blip r:embed="rId6">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l="18501" r="1850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616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lane catches fire after crash landing at Miami airport">
            <a:extLst>
              <a:ext uri="{FF2B5EF4-FFF2-40B4-BE49-F238E27FC236}">
                <a16:creationId xmlns:a16="http://schemas.microsoft.com/office/drawing/2014/main" id="{0B7F78FA-A4F2-CD11-B7D1-AD6573F69C2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755"/>
            <a:ext cx="12192000" cy="6855884"/>
          </a:xfrm>
          <a:prstGeom prst="rect">
            <a:avLst/>
          </a:prstGeom>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415BDD1-384C-10F4-75B6-CB90D53A7C2E}"/>
              </a:ext>
            </a:extLst>
          </p:cNvPr>
          <p:cNvPicPr>
            <a:picLocks noChangeAspect="1"/>
          </p:cNvPicPr>
          <p:nvPr/>
        </p:nvPicPr>
        <p:blipFill>
          <a:blip r:embed="rId4"/>
          <a:stretch>
            <a:fillRect/>
          </a:stretch>
        </p:blipFill>
        <p:spPr>
          <a:xfrm>
            <a:off x="9364150" y="3143147"/>
            <a:ext cx="2119881" cy="2749221"/>
          </a:xfrm>
          <a:prstGeom prst="rect">
            <a:avLst/>
          </a:prstGeom>
          <a:ln>
            <a:solidFill>
              <a:schemeClr val="accent1"/>
            </a:solidFill>
          </a:ln>
        </p:spPr>
      </p:pic>
      <p:sp>
        <p:nvSpPr>
          <p:cNvPr id="6" name="Title 5">
            <a:extLst>
              <a:ext uri="{FF2B5EF4-FFF2-40B4-BE49-F238E27FC236}">
                <a16:creationId xmlns:a16="http://schemas.microsoft.com/office/drawing/2014/main" id="{C153F845-3D0F-9AAC-E450-B3F73AD94C81}"/>
              </a:ext>
            </a:extLst>
          </p:cNvPr>
          <p:cNvSpPr>
            <a:spLocks noGrp="1"/>
          </p:cNvSpPr>
          <p:nvPr>
            <p:ph type="title"/>
          </p:nvPr>
        </p:nvSpPr>
        <p:spPr/>
        <p:txBody>
          <a:bodyPr/>
          <a:lstStyle/>
          <a:p>
            <a:br>
              <a:rPr lang="en-US" b="1" dirty="0"/>
            </a:br>
            <a:r>
              <a:rPr lang="en-US" dirty="0"/>
              <a:t>ANSUL</a:t>
            </a:r>
            <a:r>
              <a:rPr lang="en-US" b="1" dirty="0"/>
              <a:t> 3% SFFF ICAO-B</a:t>
            </a:r>
            <a:endParaRPr lang="en-US" dirty="0"/>
          </a:p>
        </p:txBody>
      </p:sp>
      <p:sp>
        <p:nvSpPr>
          <p:cNvPr id="19" name="TextBox 18">
            <a:extLst>
              <a:ext uri="{FF2B5EF4-FFF2-40B4-BE49-F238E27FC236}">
                <a16:creationId xmlns:a16="http://schemas.microsoft.com/office/drawing/2014/main" id="{D2B8922E-9C08-C2D5-1F40-94EA8CD2F478}"/>
              </a:ext>
            </a:extLst>
          </p:cNvPr>
          <p:cNvSpPr txBox="1"/>
          <p:nvPr/>
        </p:nvSpPr>
        <p:spPr>
          <a:xfrm>
            <a:off x="388644" y="1230655"/>
            <a:ext cx="6662737" cy="4247317"/>
          </a:xfrm>
          <a:prstGeom prst="rect">
            <a:avLst/>
          </a:prstGeom>
          <a:noFill/>
        </p:spPr>
        <p:txBody>
          <a:bodyPr wrap="square" rtlCol="0">
            <a:spAutoFit/>
          </a:bodyPr>
          <a:lstStyle/>
          <a:p>
            <a:pPr lvl="0">
              <a:defRPr/>
            </a:pPr>
            <a:r>
              <a:rPr lang="th-TH" b="1" dirty="0">
                <a:solidFill>
                  <a:schemeClr val="accent1"/>
                </a:solidFill>
              </a:rPr>
              <a:t>การใช้งานหลัก</a:t>
            </a:r>
            <a:endParaRPr lang="en-US" b="1" dirty="0">
              <a:solidFill>
                <a:schemeClr val="accent1"/>
              </a:solidFill>
            </a:endParaRPr>
          </a:p>
          <a:p>
            <a:pPr lvl="0">
              <a:defRPr/>
            </a:pPr>
            <a:endParaRPr lang="en-US" dirty="0">
              <a:solidFill>
                <a:schemeClr val="accent1"/>
              </a:solidFill>
            </a:endParaRPr>
          </a:p>
          <a:p>
            <a:pPr marL="285750" lvl="0" indent="-285750">
              <a:buFont typeface="Arial" panose="020B0604020202020204" pitchFamily="34" charset="0"/>
              <a:buChar char="•"/>
              <a:defRPr/>
            </a:pPr>
            <a:r>
              <a:rPr lang="th-TH" dirty="0">
                <a:solidFill>
                  <a:schemeClr val="accent1"/>
                </a:solidFill>
              </a:rPr>
              <a:t>รถดับเพลิงท่าอากาศยาน (</a:t>
            </a:r>
            <a:r>
              <a:rPr lang="en-US" dirty="0">
                <a:solidFill>
                  <a:schemeClr val="accent1"/>
                </a:solidFill>
              </a:rPr>
              <a:t>ARFF)</a:t>
            </a:r>
          </a:p>
          <a:p>
            <a:pPr marL="285750" lvl="0" indent="-285750">
              <a:buFont typeface="Arial" panose="020B0604020202020204" pitchFamily="34" charset="0"/>
              <a:buChar char="•"/>
              <a:defRPr/>
            </a:pPr>
            <a:r>
              <a:rPr lang="th-TH" dirty="0">
                <a:solidFill>
                  <a:schemeClr val="accent1"/>
                </a:solidFill>
              </a:rPr>
              <a:t>กองทัพอากาศ</a:t>
            </a:r>
            <a:endParaRPr lang="en-US" dirty="0">
              <a:solidFill>
                <a:schemeClr val="accent1"/>
              </a:solidFill>
            </a:endParaRPr>
          </a:p>
          <a:p>
            <a:pPr marL="285750" lvl="0" indent="-285750">
              <a:buFont typeface="Arial" panose="020B0604020202020204" pitchFamily="34" charset="0"/>
              <a:buChar char="•"/>
              <a:defRPr/>
            </a:pPr>
            <a:r>
              <a:rPr lang="th-TH" dirty="0">
                <a:solidFill>
                  <a:schemeClr val="accent1"/>
                </a:solidFill>
              </a:rPr>
              <a:t>ลานจอดเฮลิคอปเตอร์ (เฮลิเด็ค)</a:t>
            </a:r>
            <a:endParaRPr lang="en-US" dirty="0">
              <a:solidFill>
                <a:schemeClr val="accent1"/>
              </a:solidFill>
            </a:endParaRPr>
          </a:p>
          <a:p>
            <a:pPr marL="285750" lvl="0" indent="-180000">
              <a:buFont typeface="Arial" panose="020B0604020202020204" pitchFamily="34" charset="0"/>
              <a:buChar char="•"/>
              <a:defRPr/>
            </a:pPr>
            <a:endParaRPr kumimoji="0" lang="en-US"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p>
            <a:pPr lvl="0">
              <a:defRPr/>
            </a:pPr>
            <a:r>
              <a:rPr lang="th-TH" b="1" dirty="0">
                <a:solidFill>
                  <a:schemeClr val="accent1"/>
                </a:solidFill>
              </a:rPr>
              <a:t>คุณสมบัติสำคัญ</a:t>
            </a:r>
            <a:endParaRPr kumimoji="0" lang="en-US" sz="18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Non-fluorinated F3 / SFFF 3%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ICAO level B tested (MPA )</a:t>
            </a:r>
          </a:p>
          <a:p>
            <a:pPr marL="285750" lvl="0" indent="-285750">
              <a:buFont typeface="Arial" panose="020B0604020202020204" pitchFamily="34" charset="0"/>
              <a:buChar char="•"/>
              <a:defRPr/>
            </a:pPr>
            <a:r>
              <a:rPr lang="th-TH" dirty="0">
                <a:solidFill>
                  <a:schemeClr val="accent1"/>
                </a:solidFill>
              </a:rPr>
              <a:t>ความหนืด</a:t>
            </a: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 Newtonian _ 4 </a:t>
            </a:r>
            <a:r>
              <a:rPr kumimoji="0" lang="en-US" sz="1800" b="0" i="0" u="none" strike="noStrike" kern="1200" cap="none" spc="0" normalizeH="0" baseline="0" noProof="0" dirty="0" err="1">
                <a:ln>
                  <a:noFill/>
                </a:ln>
                <a:solidFill>
                  <a:srgbClr val="29379B"/>
                </a:solidFill>
                <a:effectLst/>
                <a:uLnTx/>
                <a:uFillTx/>
                <a:latin typeface="Arial" panose="020B0604020202020204" pitchFamily="34" charset="0"/>
                <a:ea typeface="+mn-ea"/>
                <a:cs typeface="Arial" panose="020B0604020202020204" pitchFamily="34" charset="0"/>
              </a:rPr>
              <a:t>cSt</a:t>
            </a: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 @ 20°C</a:t>
            </a:r>
          </a:p>
          <a:p>
            <a:pPr marL="285750" lvl="0" indent="-285750">
              <a:buFont typeface="Arial" panose="020B0604020202020204" pitchFamily="34" charset="0"/>
              <a:buChar char="•"/>
              <a:defRPr/>
            </a:pPr>
            <a:r>
              <a:rPr lang="th-TH" dirty="0">
                <a:solidFill>
                  <a:schemeClr val="accent1"/>
                </a:solidFill>
              </a:rPr>
              <a:t>สามารถใช้งานร่วมกับผงเคมีแห้งได้</a:t>
            </a:r>
            <a:endParaRPr lang="en-US" dirty="0">
              <a:solidFill>
                <a:schemeClr val="accent1"/>
              </a:solidFill>
            </a:endParaRPr>
          </a:p>
          <a:p>
            <a:pPr marL="285750" lvl="0" indent="-285750">
              <a:buFont typeface="Arial" panose="020B0604020202020204" pitchFamily="34" charset="0"/>
              <a:buChar char="•"/>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Foam Expansion: </a:t>
            </a:r>
            <a:r>
              <a:rPr lang="th-TH" dirty="0">
                <a:solidFill>
                  <a:schemeClr val="accent1"/>
                </a:solidFill>
              </a:rPr>
              <a:t>อุปกรณ์สามารถใช้ได้ทั้ง 2 แบบ </a:t>
            </a: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Air-Aspirated and Non-Air-Aspirated foam discharge devices  </a:t>
            </a:r>
            <a:endParaRPr kumimoji="0" lang="th-TH"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defRPr/>
            </a:pPr>
            <a:r>
              <a:rPr lang="th-TH" dirty="0">
                <a:solidFill>
                  <a:schemeClr val="accent1"/>
                </a:solidFill>
              </a:rPr>
              <a:t>สิ่งแวดล้อม</a:t>
            </a:r>
            <a:r>
              <a:rPr kumimoji="0" lang="en-US" sz="18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 Greenscreen certification </a:t>
            </a:r>
          </a:p>
          <a:p>
            <a:pPr marL="285750" lvl="0" indent="-285750">
              <a:buFont typeface="Arial" panose="020B0604020202020204" pitchFamily="34" charset="0"/>
              <a:buChar char="•"/>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Freeze Protected -2°C</a:t>
            </a:r>
          </a:p>
        </p:txBody>
      </p:sp>
      <p:pic>
        <p:nvPicPr>
          <p:cNvPr id="2" name="Picture 4">
            <a:extLst>
              <a:ext uri="{FF2B5EF4-FFF2-40B4-BE49-F238E27FC236}">
                <a16:creationId xmlns:a16="http://schemas.microsoft.com/office/drawing/2014/main" id="{4C7F7DC9-5900-43EE-C4DE-A8B34555DA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831" r="16703" b="1"/>
          <a:stretch/>
        </p:blipFill>
        <p:spPr bwMode="auto">
          <a:xfrm>
            <a:off x="9168986" y="665598"/>
            <a:ext cx="2347347" cy="2222741"/>
          </a:xfrm>
          <a:prstGeom prst="ellipse">
            <a:avLst/>
          </a:prstGeom>
          <a:ln w="76200">
            <a:solidFill>
              <a:schemeClr val="tx1"/>
            </a:solidFill>
          </a:ln>
        </p:spPr>
      </p:pic>
      <p:sp>
        <p:nvSpPr>
          <p:cNvPr id="3" name="TextBox 2">
            <a:extLst>
              <a:ext uri="{FF2B5EF4-FFF2-40B4-BE49-F238E27FC236}">
                <a16:creationId xmlns:a16="http://schemas.microsoft.com/office/drawing/2014/main" id="{42E6CBD7-AA85-9822-8DF0-18C6E0C3F45C}"/>
              </a:ext>
            </a:extLst>
          </p:cNvPr>
          <p:cNvSpPr txBox="1"/>
          <p:nvPr/>
        </p:nvSpPr>
        <p:spPr>
          <a:xfrm>
            <a:off x="8915015" y="404894"/>
            <a:ext cx="2601318" cy="8463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58834">
                    <a:lumMod val="75000"/>
                  </a:srgbClr>
                </a:solidFill>
                <a:effectLst/>
                <a:uLnTx/>
                <a:uFillTx/>
                <a:latin typeface="Arial Black" panose="020B0A04020102020204" pitchFamily="34" charset="0"/>
                <a:ea typeface="+mn-ea"/>
                <a:cs typeface="Arial" panose="020B0604020202020204" pitchFamily="34" charset="0"/>
              </a:rPr>
              <a:t>NFF-3B</a:t>
            </a:r>
          </a:p>
        </p:txBody>
      </p:sp>
      <p:sp>
        <p:nvSpPr>
          <p:cNvPr id="5" name="TextBox 4">
            <a:extLst>
              <a:ext uri="{FF2B5EF4-FFF2-40B4-BE49-F238E27FC236}">
                <a16:creationId xmlns:a16="http://schemas.microsoft.com/office/drawing/2014/main" id="{86B3C5D3-872C-1DFB-48E5-A1A6D5557094}"/>
              </a:ext>
            </a:extLst>
          </p:cNvPr>
          <p:cNvSpPr txBox="1"/>
          <p:nvPr/>
        </p:nvSpPr>
        <p:spPr>
          <a:xfrm>
            <a:off x="10672689" y="1044569"/>
            <a:ext cx="81134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58834">
                    <a:lumMod val="75000"/>
                  </a:srgbClr>
                </a:solidFill>
                <a:effectLst/>
                <a:uLnTx/>
                <a:uFillTx/>
                <a:latin typeface="Arial Black" panose="020B0A04020102020204" pitchFamily="34" charset="0"/>
                <a:ea typeface="+mn-ea"/>
                <a:cs typeface="Arial" panose="020B0604020202020204" pitchFamily="34" charset="0"/>
              </a:rPr>
              <a:t>3%</a:t>
            </a:r>
          </a:p>
        </p:txBody>
      </p:sp>
      <p:pic>
        <p:nvPicPr>
          <p:cNvPr id="9" name="Picture 8">
            <a:extLst>
              <a:ext uri="{FF2B5EF4-FFF2-40B4-BE49-F238E27FC236}">
                <a16:creationId xmlns:a16="http://schemas.microsoft.com/office/drawing/2014/main" id="{37C60B62-3065-1D07-1A87-73CBCD2FAA7D}"/>
              </a:ext>
            </a:extLst>
          </p:cNvPr>
          <p:cNvPicPr>
            <a:picLocks noChangeAspect="1"/>
          </p:cNvPicPr>
          <p:nvPr/>
        </p:nvPicPr>
        <p:blipFill>
          <a:blip r:embed="rId6" cstate="screen">
            <a:biLevel thresh="50000"/>
            <a:extLst>
              <a:ext uri="{28A0092B-C50C-407E-A947-70E740481C1C}">
                <a14:useLocalDpi xmlns:a14="http://schemas.microsoft.com/office/drawing/2010/main"/>
              </a:ext>
            </a:extLst>
          </a:blip>
          <a:srcRect/>
          <a:stretch>
            <a:fillRect/>
          </a:stretch>
        </p:blipFill>
        <p:spPr bwMode="auto">
          <a:xfrm>
            <a:off x="9580715" y="1101651"/>
            <a:ext cx="605272" cy="19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8F4F7DC-D9D2-AEAD-F914-149B3F7F1622}"/>
              </a:ext>
            </a:extLst>
          </p:cNvPr>
          <p:cNvSpPr txBox="1"/>
          <p:nvPr/>
        </p:nvSpPr>
        <p:spPr>
          <a:xfrm>
            <a:off x="5009744" y="538718"/>
            <a:ext cx="2568102" cy="369332"/>
          </a:xfrm>
          <a:prstGeom prst="rect">
            <a:avLst/>
          </a:prstGeom>
          <a:solidFill>
            <a:srgbClr val="FFFF00"/>
          </a:solidFill>
        </p:spPr>
        <p:txBody>
          <a:bodyPr wrap="square" rtlCol="0">
            <a:spAutoFit/>
          </a:bodyPr>
          <a:lstStyle/>
          <a:p>
            <a:pPr algn="ctr"/>
            <a:r>
              <a:rPr lang="en-US" dirty="0"/>
              <a:t>Product summary slide</a:t>
            </a:r>
          </a:p>
        </p:txBody>
      </p:sp>
      <p:graphicFrame>
        <p:nvGraphicFramePr>
          <p:cNvPr id="8" name="Table 7">
            <a:extLst>
              <a:ext uri="{FF2B5EF4-FFF2-40B4-BE49-F238E27FC236}">
                <a16:creationId xmlns:a16="http://schemas.microsoft.com/office/drawing/2014/main" id="{C3FD13C3-25FD-A25A-489D-615C8F4CE035}"/>
              </a:ext>
            </a:extLst>
          </p:cNvPr>
          <p:cNvGraphicFramePr>
            <a:graphicFrameLocks noGrp="1"/>
          </p:cNvGraphicFramePr>
          <p:nvPr>
            <p:extLst>
              <p:ext uri="{D42A27DB-BD31-4B8C-83A1-F6EECF244321}">
                <p14:modId xmlns:p14="http://schemas.microsoft.com/office/powerpoint/2010/main" val="4159934877"/>
              </p:ext>
            </p:extLst>
          </p:nvPr>
        </p:nvGraphicFramePr>
        <p:xfrm>
          <a:off x="388644" y="5627345"/>
          <a:ext cx="3218946" cy="1005840"/>
        </p:xfrm>
        <a:graphic>
          <a:graphicData uri="http://schemas.openxmlformats.org/drawingml/2006/table">
            <a:tbl>
              <a:tblPr firstRow="1" bandRow="1">
                <a:tableStyleId>{69012ECD-51FC-41F1-AA8D-1B2483CD663E}</a:tableStyleId>
              </a:tblPr>
              <a:tblGrid>
                <a:gridCol w="635589">
                  <a:extLst>
                    <a:ext uri="{9D8B030D-6E8A-4147-A177-3AD203B41FA5}">
                      <a16:colId xmlns:a16="http://schemas.microsoft.com/office/drawing/2014/main" val="672876537"/>
                    </a:ext>
                  </a:extLst>
                </a:gridCol>
                <a:gridCol w="1010148">
                  <a:extLst>
                    <a:ext uri="{9D8B030D-6E8A-4147-A177-3AD203B41FA5}">
                      <a16:colId xmlns:a16="http://schemas.microsoft.com/office/drawing/2014/main" val="519561323"/>
                    </a:ext>
                  </a:extLst>
                </a:gridCol>
                <a:gridCol w="1573209">
                  <a:extLst>
                    <a:ext uri="{9D8B030D-6E8A-4147-A177-3AD203B41FA5}">
                      <a16:colId xmlns:a16="http://schemas.microsoft.com/office/drawing/2014/main" val="3856241622"/>
                    </a:ext>
                  </a:extLst>
                </a:gridCol>
              </a:tblGrid>
              <a:tr h="0">
                <a:tc>
                  <a:txBody>
                    <a:bodyPr/>
                    <a:lstStyle/>
                    <a:p>
                      <a:endParaRPr lang="en-US" sz="1600" b="0" dirty="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r>
                        <a:rPr lang="en-US" sz="1600" b="0" dirty="0">
                          <a:solidFill>
                            <a:srgbClr val="29379B"/>
                          </a:solidFill>
                        </a:rPr>
                        <a:t>20 </a:t>
                      </a:r>
                      <a:r>
                        <a:rPr lang="en-US" sz="1600" b="0" dirty="0" err="1">
                          <a:solidFill>
                            <a:srgbClr val="29379B"/>
                          </a:solidFill>
                        </a:rPr>
                        <a:t>Ltr</a:t>
                      </a:r>
                      <a:endParaRPr lang="en-US" sz="1600" b="0" dirty="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pPr algn="r"/>
                      <a:r>
                        <a:rPr lang="en-US" sz="1600" b="0" dirty="0">
                          <a:solidFill>
                            <a:srgbClr val="29379B"/>
                          </a:solidFill>
                        </a:rPr>
                        <a:t>A16382CHM9</a:t>
                      </a: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extLst>
                  <a:ext uri="{0D108BD9-81ED-4DB2-BD59-A6C34878D82A}">
                    <a16:rowId xmlns:a16="http://schemas.microsoft.com/office/drawing/2014/main" val="791512650"/>
                  </a:ext>
                </a:extLst>
              </a:tr>
              <a:tr h="0">
                <a:tc>
                  <a:txBody>
                    <a:bodyPr/>
                    <a:lstStyle/>
                    <a:p>
                      <a:endParaRPr lang="en-US" sz="1600" b="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r>
                        <a:rPr lang="en-US" sz="1600" b="0" dirty="0">
                          <a:solidFill>
                            <a:srgbClr val="29379B"/>
                          </a:solidFill>
                        </a:rPr>
                        <a:t>200 </a:t>
                      </a:r>
                      <a:r>
                        <a:rPr lang="en-US" sz="1600" b="0" dirty="0" err="1">
                          <a:solidFill>
                            <a:srgbClr val="29379B"/>
                          </a:solidFill>
                        </a:rPr>
                        <a:t>Ltr</a:t>
                      </a:r>
                      <a:endParaRPr lang="en-US" sz="1600" b="0" dirty="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pPr algn="r"/>
                      <a:r>
                        <a:rPr lang="en-US" sz="1600" b="0" dirty="0">
                          <a:solidFill>
                            <a:srgbClr val="29379B"/>
                          </a:solidFill>
                        </a:rPr>
                        <a:t>A16382CHMA</a:t>
                      </a: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extLst>
                  <a:ext uri="{0D108BD9-81ED-4DB2-BD59-A6C34878D82A}">
                    <a16:rowId xmlns:a16="http://schemas.microsoft.com/office/drawing/2014/main" val="1352371515"/>
                  </a:ext>
                </a:extLst>
              </a:tr>
              <a:tr h="0">
                <a:tc>
                  <a:txBody>
                    <a:bodyPr/>
                    <a:lstStyle/>
                    <a:p>
                      <a:endParaRPr lang="en-US" sz="1600" b="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r>
                        <a:rPr lang="en-US" sz="1600" b="0" dirty="0">
                          <a:solidFill>
                            <a:srgbClr val="29379B"/>
                          </a:solidFill>
                        </a:rPr>
                        <a:t>1000 </a:t>
                      </a:r>
                      <a:r>
                        <a:rPr lang="en-US" sz="1600" b="0" dirty="0" err="1">
                          <a:solidFill>
                            <a:srgbClr val="29379B"/>
                          </a:solidFill>
                        </a:rPr>
                        <a:t>Ltr</a:t>
                      </a:r>
                      <a:endParaRPr lang="en-US" sz="1600" b="0" dirty="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pPr algn="r"/>
                      <a:r>
                        <a:rPr lang="en-US" sz="1600" b="0" dirty="0">
                          <a:solidFill>
                            <a:srgbClr val="29379B"/>
                          </a:solidFill>
                        </a:rPr>
                        <a:t>A16382CHMB</a:t>
                      </a: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extLst>
                  <a:ext uri="{0D108BD9-81ED-4DB2-BD59-A6C34878D82A}">
                    <a16:rowId xmlns:a16="http://schemas.microsoft.com/office/drawing/2014/main" val="2874008169"/>
                  </a:ext>
                </a:extLst>
              </a:tr>
            </a:tbl>
          </a:graphicData>
        </a:graphic>
      </p:graphicFrame>
      <p:pic>
        <p:nvPicPr>
          <p:cNvPr id="10" name="Immagine 2">
            <a:extLst>
              <a:ext uri="{FF2B5EF4-FFF2-40B4-BE49-F238E27FC236}">
                <a16:creationId xmlns:a16="http://schemas.microsoft.com/office/drawing/2014/main" id="{D6333605-2B47-4098-A89D-C562E9DBFE5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742" b="90968" l="9559" r="91912">
                        <a14:foregroundMark x1="17647" y1="47097" x2="17647" y2="47097"/>
                        <a14:foregroundMark x1="14706" y1="57419" x2="14706" y2="57419"/>
                        <a14:foregroundMark x1="16912" y1="32903" x2="16912" y2="32903"/>
                        <a14:foregroundMark x1="18382" y1="18710" x2="18382" y2="18710"/>
                        <a14:foregroundMark x1="44118" y1="11613" x2="44118" y2="11613"/>
                        <a14:foregroundMark x1="47059" y1="8387" x2="47059" y2="8387"/>
                        <a14:foregroundMark x1="91912" y1="60645" x2="91912" y2="60645"/>
                        <a14:foregroundMark x1="91912" y1="67097" x2="91912" y2="67097"/>
                        <a14:foregroundMark x1="75735" y1="83871" x2="75735" y2="83871"/>
                        <a14:foregroundMark x1="77941" y1="89032" x2="77941" y2="89032"/>
                        <a14:foregroundMark x1="75735" y1="90968" x2="75735" y2="90968"/>
                        <a14:foregroundMark x1="84559" y1="74194" x2="84559" y2="74194"/>
                        <a14:foregroundMark x1="87500" y1="75484" x2="87500" y2="75484"/>
                        <a14:foregroundMark x1="86029" y1="78065" x2="86029" y2="78065"/>
                        <a14:foregroundMark x1="86029" y1="75484" x2="86029" y2="75484"/>
                        <a14:foregroundMark x1="83824" y1="76774" x2="83824" y2="76774"/>
                        <a14:foregroundMark x1="86029" y1="74194" x2="86029" y2="74194"/>
                        <a14:foregroundMark x1="88235" y1="74194" x2="88235" y2="74194"/>
                        <a14:foregroundMark x1="15441" y1="14839" x2="15441" y2="14839"/>
                      </a14:backgroundRemoval>
                    </a14:imgEffect>
                  </a14:imgLayer>
                </a14:imgProps>
              </a:ext>
            </a:extLst>
          </a:blip>
          <a:stretch>
            <a:fillRect/>
          </a:stretch>
        </p:blipFill>
        <p:spPr>
          <a:xfrm>
            <a:off x="563835" y="6328659"/>
            <a:ext cx="291954" cy="293338"/>
          </a:xfrm>
          <a:prstGeom prst="rect">
            <a:avLst/>
          </a:prstGeom>
        </p:spPr>
      </p:pic>
      <p:pic>
        <p:nvPicPr>
          <p:cNvPr id="12" name="Immagine 14">
            <a:extLst>
              <a:ext uri="{FF2B5EF4-FFF2-40B4-BE49-F238E27FC236}">
                <a16:creationId xmlns:a16="http://schemas.microsoft.com/office/drawing/2014/main" id="{FFBA6E8A-61E7-49F1-9F7B-D6A5A8049A5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491" b="94676" l="7982" r="98448">
                        <a14:foregroundMark x1="40798" y1="49085" x2="40798" y2="49085"/>
                        <a14:foregroundMark x1="14634" y1="65724" x2="14634" y2="65724"/>
                        <a14:foregroundMark x1="19512" y1="52579" x2="19512" y2="52579"/>
                        <a14:foregroundMark x1="17517" y1="33111" x2="17517" y2="33111"/>
                        <a14:foregroundMark x1="17517" y1="17970" x2="17517" y2="17970"/>
                        <a14:foregroundMark x1="16630" y1="43927" x2="16630" y2="43927"/>
                        <a14:foregroundMark x1="22395" y1="72879" x2="22395" y2="72879"/>
                        <a14:foregroundMark x1="50333" y1="86689" x2="50333" y2="86689"/>
                        <a14:foregroundMark x1="63858" y1="94676" x2="63858" y2="94676"/>
                        <a14:foregroundMark x1="89800" y1="68552" x2="89800" y2="68552"/>
                        <a14:foregroundMark x1="90909" y1="45424" x2="90909" y2="45424"/>
                        <a14:foregroundMark x1="94678" y1="22296" x2="94678" y2="22296"/>
                        <a14:foregroundMark x1="92683" y1="27288" x2="92683" y2="27288"/>
                        <a14:foregroundMark x1="91796" y1="18636" x2="91796" y2="18636"/>
                        <a14:foregroundMark x1="92683" y1="23627" x2="92683" y2="23627"/>
                        <a14:foregroundMark x1="93792" y1="22962" x2="93792" y2="22962"/>
                        <a14:foregroundMark x1="98448" y1="39601" x2="98448" y2="39601"/>
                        <a14:foregroundMark x1="42572" y1="51248" x2="42572" y2="51248"/>
                        <a14:foregroundMark x1="35920" y1="83028" x2="35920" y2="83028"/>
                        <a14:foregroundMark x1="26164" y1="84526" x2="26164" y2="84526"/>
                        <a14:foregroundMark x1="20399" y1="78702" x2="20399" y2="78702"/>
                        <a14:foregroundMark x1="13747" y1="66389" x2="13747" y2="66389"/>
                        <a14:foregroundMark x1="13747" y1="35275" x2="13747" y2="35275"/>
                        <a14:foregroundMark x1="13747" y1="18636" x2="13747" y2="18636"/>
                        <a14:foregroundMark x1="29047" y1="7820" x2="29047" y2="7820"/>
                        <a14:foregroundMark x1="55211" y1="5657" x2="55211" y2="5657"/>
                        <a14:foregroundMark x1="19512" y1="12146" x2="19512" y2="12146"/>
                        <a14:foregroundMark x1="21508" y1="22296" x2="21508" y2="22296"/>
                        <a14:foregroundMark x1="21508" y1="17138" x2="21508" y2="17138"/>
                        <a14:foregroundMark x1="19512" y1="28785" x2="19512" y2="28785"/>
                        <a14:foregroundMark x1="23282" y1="24459" x2="23282" y2="24459"/>
                        <a14:foregroundMark x1="28160" y1="51913" x2="28160" y2="51913"/>
                        <a14:foregroundMark x1="35920" y1="48253" x2="35920" y2="48253"/>
                        <a14:foregroundMark x1="30155" y1="56240" x2="30155" y2="56240"/>
                        <a14:foregroundMark x1="30155" y1="71381" x2="30155" y2="71381"/>
                        <a14:foregroundMark x1="26164" y1="75042" x2="26164" y2="75042"/>
                        <a14:foregroundMark x1="14634" y1="74376" x2="14634" y2="74376"/>
                        <a14:foregroundMark x1="15521" y1="63561" x2="15521" y2="63561"/>
                        <a14:foregroundMark x1="12639" y1="41764" x2="12639" y2="41764"/>
                        <a14:foregroundMark x1="14634" y1="28785" x2="14634" y2="28785"/>
                        <a14:foregroundMark x1="11752" y1="22296" x2="11752" y2="22296"/>
                        <a14:foregroundMark x1="13747" y1="35940" x2="13747" y2="35940"/>
                        <a14:foregroundMark x1="11752" y1="49750" x2="11752" y2="49750"/>
                        <a14:foregroundMark x1="19512" y1="76539" x2="19512" y2="76539"/>
                        <a14:foregroundMark x1="15521" y1="83028" x2="15521" y2="83028"/>
                        <a14:foregroundMark x1="11752" y1="73544" x2="11752" y2="73544"/>
                        <a14:foregroundMark x1="7982" y1="64892" x2="7982" y2="64892"/>
                        <a14:foregroundMark x1="36807" y1="5657" x2="36807" y2="5657"/>
                      </a14:backgroundRemoval>
                    </a14:imgEffect>
                  </a14:imgLayer>
                </a14:imgProps>
              </a:ext>
            </a:extLst>
          </a:blip>
          <a:stretch>
            <a:fillRect/>
          </a:stretch>
        </p:blipFill>
        <p:spPr>
          <a:xfrm>
            <a:off x="644117" y="5678461"/>
            <a:ext cx="167336" cy="222991"/>
          </a:xfrm>
          <a:prstGeom prst="rect">
            <a:avLst/>
          </a:prstGeom>
        </p:spPr>
      </p:pic>
      <p:pic>
        <p:nvPicPr>
          <p:cNvPr id="13" name="Picture 12" descr="200l Tambour En Plastique Prix De 200 Litres Tambour Usine Seulement En  Gros - Buy 200 Litres Tambour Usine Seulement En Gros,200l Tambour En  Plastique,Prix De 200 Litres Tambour Product on Alibaba.com">
            <a:extLst>
              <a:ext uri="{FF2B5EF4-FFF2-40B4-BE49-F238E27FC236}">
                <a16:creationId xmlns:a16="http://schemas.microsoft.com/office/drawing/2014/main" id="{FB7D02B5-C279-4CAF-A7DB-693C49A797C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659" b="98537" l="9972" r="89744">
                        <a14:foregroundMark x1="43020" y1="8293" x2="43020" y2="8293"/>
                        <a14:foregroundMark x1="45869" y1="92927" x2="45869" y2="92927"/>
                        <a14:foregroundMark x1="47293" y1="98780" x2="47293" y2="98780"/>
                        <a14:foregroundMark x1="25356" y1="8537" x2="25356" y2="8537"/>
                        <a14:foregroundMark x1="33048" y1="12439" x2="33048" y2="12439"/>
                        <a14:foregroundMark x1="27066" y1="9268" x2="27066" y2="9268"/>
                        <a14:foregroundMark x1="30199" y1="5854" x2="30199" y2="5854"/>
                        <a14:foregroundMark x1="16524" y1="7561" x2="16524" y2="7561"/>
                        <a14:foregroundMark x1="45584" y1="3902" x2="46724" y2="3659"/>
                        <a14:foregroundMark x1="57265" y1="4634" x2="57265" y2="4634"/>
                      </a14:backgroundRemoval>
                    </a14:imgEffect>
                  </a14:imgLayer>
                </a14:imgProps>
              </a:ext>
              <a:ext uri="{28A0092B-C50C-407E-A947-70E740481C1C}">
                <a14:useLocalDpi xmlns:a14="http://schemas.microsoft.com/office/drawing/2010/main" val="0"/>
              </a:ext>
            </a:extLst>
          </a:blip>
          <a:srcRect/>
          <a:stretch>
            <a:fillRect/>
          </a:stretch>
        </p:blipFill>
        <p:spPr bwMode="auto">
          <a:xfrm>
            <a:off x="599781" y="5994693"/>
            <a:ext cx="256008" cy="2949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1E4449A-529B-8956-7748-903CE41D8291}"/>
              </a:ext>
            </a:extLst>
          </p:cNvPr>
          <p:cNvPicPr>
            <a:picLocks noChangeAspect="1"/>
          </p:cNvPicPr>
          <p:nvPr/>
        </p:nvPicPr>
        <p:blipFill>
          <a:blip r:embed="rId13"/>
          <a:stretch>
            <a:fillRect/>
          </a:stretch>
        </p:blipFill>
        <p:spPr>
          <a:xfrm>
            <a:off x="7702330" y="4090593"/>
            <a:ext cx="1517832" cy="2151833"/>
          </a:xfrm>
          <a:prstGeom prst="rect">
            <a:avLst/>
          </a:prstGeom>
          <a:ln>
            <a:solidFill>
              <a:srgbClr val="FFC000"/>
            </a:solidFill>
          </a:ln>
        </p:spPr>
      </p:pic>
      <p:pic>
        <p:nvPicPr>
          <p:cNvPr id="7" name="Picture 6">
            <a:extLst>
              <a:ext uri="{FF2B5EF4-FFF2-40B4-BE49-F238E27FC236}">
                <a16:creationId xmlns:a16="http://schemas.microsoft.com/office/drawing/2014/main" id="{0CFDBFA7-F88D-460D-2E23-50212B0CFCC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634" b="93662" l="5634" r="95070">
                        <a14:foregroundMark x1="56338" y1="21831" x2="56338" y2="21831"/>
                        <a14:foregroundMark x1="73944" y1="26056" x2="34507" y2="14789"/>
                        <a14:foregroundMark x1="34507" y1="14789" x2="31690" y2="20423"/>
                        <a14:foregroundMark x1="49296" y1="6338" x2="49296" y2="6338"/>
                        <a14:foregroundMark x1="86620" y1="35211" x2="80282" y2="75352"/>
                        <a14:foregroundMark x1="80282" y1="75352" x2="42254" y2="86620"/>
                        <a14:foregroundMark x1="42254" y1="86620" x2="12676" y2="65493"/>
                        <a14:foregroundMark x1="12676" y1="65493" x2="22535" y2="50000"/>
                        <a14:foregroundMark x1="14085" y1="36620" x2="12676" y2="53521"/>
                        <a14:foregroundMark x1="5634" y1="47183" x2="5634" y2="47183"/>
                        <a14:foregroundMark x1="92254" y1="48592" x2="92254" y2="48592"/>
                        <a14:foregroundMark x1="49296" y1="93662" x2="49296" y2="93662"/>
                        <a14:foregroundMark x1="21127" y1="33099" x2="19718" y2="54225"/>
                        <a14:foregroundMark x1="95070" y1="47183" x2="95070" y2="47183"/>
                      </a14:backgroundRemoval>
                    </a14:imgEffect>
                  </a14:imgLayer>
                </a14:imgProps>
              </a:ext>
            </a:extLst>
          </a:blip>
          <a:stretch>
            <a:fillRect/>
          </a:stretch>
        </p:blipFill>
        <p:spPr>
          <a:xfrm>
            <a:off x="8427428" y="4928148"/>
            <a:ext cx="1014370" cy="1014370"/>
          </a:xfrm>
          <a:prstGeom prst="rect">
            <a:avLst/>
          </a:prstGeom>
        </p:spPr>
      </p:pic>
      <p:pic>
        <p:nvPicPr>
          <p:cNvPr id="23" name="Picture 22">
            <a:extLst>
              <a:ext uri="{FF2B5EF4-FFF2-40B4-BE49-F238E27FC236}">
                <a16:creationId xmlns:a16="http://schemas.microsoft.com/office/drawing/2014/main" id="{AE3E6232-D441-3002-16C8-DA5066C205D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28" b="91089" l="9894" r="89753">
                        <a14:foregroundMark x1="24735" y1="8769" x2="66431" y2="8769"/>
                        <a14:foregroundMark x1="29152" y1="91089" x2="70848" y2="89533"/>
                        <a14:foregroundMark x1="27562" y1="36775" x2="50177" y2="50071"/>
                        <a14:foregroundMark x1="50177" y1="50071" x2="49293" y2="60113"/>
                        <a14:foregroundMark x1="49293" y1="60113" x2="60247" y2="42716"/>
                        <a14:foregroundMark x1="60247" y1="42716" x2="78092" y2="47525"/>
                        <a14:foregroundMark x1="78092" y1="47525" x2="56537" y2="66337"/>
                        <a14:foregroundMark x1="56537" y1="66337" x2="28445" y2="56577"/>
                        <a14:foregroundMark x1="28445" y1="56577" x2="33746" y2="38472"/>
                        <a14:foregroundMark x1="33746" y1="38472" x2="76325" y2="39745"/>
                        <a14:foregroundMark x1="76325" y1="39745" x2="80389" y2="39180"/>
                        <a14:foregroundMark x1="76502" y1="32532" x2="78975" y2="66902"/>
                        <a14:foregroundMark x1="19611" y1="26591" x2="23852" y2="68034"/>
                        <a14:foregroundMark x1="23852" y1="68034" x2="24028" y2="67610"/>
                        <a14:foregroundMark x1="57067" y1="27298" x2="76325" y2="71570"/>
                        <a14:foregroundMark x1="12721" y1="53324" x2="60247" y2="31117"/>
                        <a14:foregroundMark x1="72792" y1="28430" x2="31449" y2="62235"/>
                        <a14:foregroundMark x1="31449" y1="62235" x2="27032" y2="70156"/>
                        <a14:foregroundMark x1="27032" y1="70156" x2="27032" y2="70156"/>
                        <a14:foregroundMark x1="19611" y1="72277" x2="19788" y2="28996"/>
                        <a14:foregroundMark x1="39399" y1="32107" x2="43640" y2="56294"/>
                        <a14:foregroundMark x1="25795" y1="22914" x2="16784" y2="42150"/>
                        <a14:foregroundMark x1="16784" y1="42150" x2="20495" y2="47666"/>
                        <a14:foregroundMark x1="30565" y1="27864" x2="40636" y2="59264"/>
                        <a14:foregroundMark x1="17138" y1="28147" x2="18375" y2="43564"/>
                        <a14:foregroundMark x1="80742" y1="12871" x2="80742" y2="12871"/>
                        <a14:foregroundMark x1="78269" y1="11598" x2="78622" y2="14286"/>
                        <a14:foregroundMark x1="51060" y1="53182" x2="51237" y2="63366"/>
                      </a14:backgroundRemoval>
                    </a14:imgEffect>
                  </a14:imgLayer>
                </a14:imgProps>
              </a:ext>
            </a:extLst>
          </a:blip>
          <a:stretch>
            <a:fillRect/>
          </a:stretch>
        </p:blipFill>
        <p:spPr>
          <a:xfrm>
            <a:off x="10342659" y="2332139"/>
            <a:ext cx="1619357" cy="2022764"/>
          </a:xfrm>
          <a:prstGeom prst="rect">
            <a:avLst/>
          </a:prstGeom>
        </p:spPr>
      </p:pic>
      <p:sp>
        <p:nvSpPr>
          <p:cNvPr id="11" name="Slide Number Placeholder 10">
            <a:extLst>
              <a:ext uri="{FF2B5EF4-FFF2-40B4-BE49-F238E27FC236}">
                <a16:creationId xmlns:a16="http://schemas.microsoft.com/office/drawing/2014/main" id="{E53768AC-7676-378B-660F-270C45E06E56}"/>
              </a:ext>
            </a:extLst>
          </p:cNvPr>
          <p:cNvSpPr>
            <a:spLocks noGrp="1"/>
          </p:cNvSpPr>
          <p:nvPr>
            <p:ph type="sldNum" sz="quarter" idx="4"/>
          </p:nvPr>
        </p:nvSpPr>
        <p:spPr/>
        <p:txBody>
          <a:bodyPr/>
          <a:lstStyle/>
          <a:p>
            <a:fld id="{64D2DCB6-719E-0F43-A160-E508323EF71D}" type="slidenum">
              <a:rPr lang="en-DK" smtClean="0"/>
              <a:pPr/>
              <a:t>11</a:t>
            </a:fld>
            <a:endParaRPr lang="en-DK"/>
          </a:p>
        </p:txBody>
      </p:sp>
    </p:spTree>
    <p:extLst>
      <p:ext uri="{BB962C8B-B14F-4D97-AF65-F5344CB8AC3E}">
        <p14:creationId xmlns:p14="http://schemas.microsoft.com/office/powerpoint/2010/main" val="166801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123EB-F2C0-A42D-578F-5684C328D98E}"/>
              </a:ext>
            </a:extLst>
          </p:cNvPr>
          <p:cNvPicPr>
            <a:picLocks noChangeAspect="1"/>
          </p:cNvPicPr>
          <p:nvPr/>
        </p:nvPicPr>
        <p:blipFill>
          <a:blip r:embed="rId3"/>
          <a:stretch>
            <a:fillRect/>
          </a:stretch>
        </p:blipFill>
        <p:spPr>
          <a:xfrm>
            <a:off x="5843586" y="125443"/>
            <a:ext cx="5121083" cy="6629974"/>
          </a:xfrm>
          <a:prstGeom prst="rect">
            <a:avLst/>
          </a:prstGeom>
        </p:spPr>
      </p:pic>
      <p:pic>
        <p:nvPicPr>
          <p:cNvPr id="6" name="Picture 5">
            <a:extLst>
              <a:ext uri="{FF2B5EF4-FFF2-40B4-BE49-F238E27FC236}">
                <a16:creationId xmlns:a16="http://schemas.microsoft.com/office/drawing/2014/main" id="{6B6F3C5E-45B6-0C4F-96CA-D46D6A6578D7}"/>
              </a:ext>
            </a:extLst>
          </p:cNvPr>
          <p:cNvPicPr>
            <a:picLocks noChangeAspect="1"/>
          </p:cNvPicPr>
          <p:nvPr/>
        </p:nvPicPr>
        <p:blipFill>
          <a:blip r:embed="rId4"/>
          <a:stretch>
            <a:fillRect/>
          </a:stretch>
        </p:blipFill>
        <p:spPr>
          <a:xfrm>
            <a:off x="5843585" y="148304"/>
            <a:ext cx="5121084" cy="6607113"/>
          </a:xfrm>
          <a:prstGeom prst="rect">
            <a:avLst/>
          </a:prstGeom>
        </p:spPr>
      </p:pic>
      <p:sp>
        <p:nvSpPr>
          <p:cNvPr id="2" name="Title 1">
            <a:extLst>
              <a:ext uri="{FF2B5EF4-FFF2-40B4-BE49-F238E27FC236}">
                <a16:creationId xmlns:a16="http://schemas.microsoft.com/office/drawing/2014/main" id="{7CCAD80B-889B-E6B2-DA47-B332DEC73ECF}"/>
              </a:ext>
            </a:extLst>
          </p:cNvPr>
          <p:cNvSpPr>
            <a:spLocks noGrp="1"/>
          </p:cNvSpPr>
          <p:nvPr>
            <p:ph type="title"/>
          </p:nvPr>
        </p:nvSpPr>
        <p:spPr/>
        <p:txBody>
          <a:bodyPr/>
          <a:lstStyle/>
          <a:p>
            <a:r>
              <a:rPr lang="en-US" dirty="0"/>
              <a:t>ANSUL</a:t>
            </a:r>
            <a:r>
              <a:rPr lang="en-US" b="1" dirty="0"/>
              <a:t> 3% SFFF ICAO-B</a:t>
            </a:r>
            <a:endParaRPr lang="en-AU" dirty="0"/>
          </a:p>
        </p:txBody>
      </p:sp>
      <p:sp>
        <p:nvSpPr>
          <p:cNvPr id="4" name="Slide Number Placeholder 3">
            <a:extLst>
              <a:ext uri="{FF2B5EF4-FFF2-40B4-BE49-F238E27FC236}">
                <a16:creationId xmlns:a16="http://schemas.microsoft.com/office/drawing/2014/main" id="{62A237F7-ADCB-4B3D-022F-CEDE758E094D}"/>
              </a:ext>
            </a:extLst>
          </p:cNvPr>
          <p:cNvSpPr>
            <a:spLocks noGrp="1"/>
          </p:cNvSpPr>
          <p:nvPr>
            <p:ph type="sldNum" sz="quarter" idx="4"/>
          </p:nvPr>
        </p:nvSpPr>
        <p:spPr/>
        <p:txBody>
          <a:bodyPr/>
          <a:lstStyle/>
          <a:p>
            <a:fld id="{64D2DCB6-719E-0F43-A160-E508323EF71D}" type="slidenum">
              <a:rPr lang="en-DK" smtClean="0"/>
              <a:pPr/>
              <a:t>12</a:t>
            </a:fld>
            <a:endParaRPr lang="en-DK"/>
          </a:p>
        </p:txBody>
      </p:sp>
    </p:spTree>
    <p:extLst>
      <p:ext uri="{BB962C8B-B14F-4D97-AF65-F5344CB8AC3E}">
        <p14:creationId xmlns:p14="http://schemas.microsoft.com/office/powerpoint/2010/main" val="2845207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123EB-F2C0-A42D-578F-5684C328D98E}"/>
              </a:ext>
            </a:extLst>
          </p:cNvPr>
          <p:cNvPicPr>
            <a:picLocks noChangeAspect="1"/>
          </p:cNvPicPr>
          <p:nvPr/>
        </p:nvPicPr>
        <p:blipFill>
          <a:blip r:embed="rId3"/>
          <a:stretch>
            <a:fillRect/>
          </a:stretch>
        </p:blipFill>
        <p:spPr>
          <a:xfrm>
            <a:off x="5843586" y="125443"/>
            <a:ext cx="5121083" cy="6629974"/>
          </a:xfrm>
          <a:prstGeom prst="rect">
            <a:avLst/>
          </a:prstGeom>
        </p:spPr>
      </p:pic>
      <p:pic>
        <p:nvPicPr>
          <p:cNvPr id="6" name="Picture 5">
            <a:extLst>
              <a:ext uri="{FF2B5EF4-FFF2-40B4-BE49-F238E27FC236}">
                <a16:creationId xmlns:a16="http://schemas.microsoft.com/office/drawing/2014/main" id="{6B6F3C5E-45B6-0C4F-96CA-D46D6A6578D7}"/>
              </a:ext>
            </a:extLst>
          </p:cNvPr>
          <p:cNvPicPr>
            <a:picLocks noChangeAspect="1"/>
          </p:cNvPicPr>
          <p:nvPr/>
        </p:nvPicPr>
        <p:blipFill>
          <a:blip r:embed="rId4"/>
          <a:stretch>
            <a:fillRect/>
          </a:stretch>
        </p:blipFill>
        <p:spPr>
          <a:xfrm>
            <a:off x="320609" y="125443"/>
            <a:ext cx="5121084" cy="6607113"/>
          </a:xfrm>
          <a:prstGeom prst="rect">
            <a:avLst/>
          </a:prstGeom>
        </p:spPr>
      </p:pic>
      <p:sp>
        <p:nvSpPr>
          <p:cNvPr id="2" name="Title 1">
            <a:extLst>
              <a:ext uri="{FF2B5EF4-FFF2-40B4-BE49-F238E27FC236}">
                <a16:creationId xmlns:a16="http://schemas.microsoft.com/office/drawing/2014/main" id="{7CCAD80B-889B-E6B2-DA47-B332DEC73ECF}"/>
              </a:ext>
            </a:extLst>
          </p:cNvPr>
          <p:cNvSpPr>
            <a:spLocks noGrp="1"/>
          </p:cNvSpPr>
          <p:nvPr>
            <p:ph type="title"/>
          </p:nvPr>
        </p:nvSpPr>
        <p:spPr/>
        <p:txBody>
          <a:bodyPr/>
          <a:lstStyle/>
          <a:p>
            <a:r>
              <a:rPr lang="en-US" dirty="0"/>
              <a:t>ANSUL</a:t>
            </a:r>
            <a:r>
              <a:rPr lang="en-US" b="1" dirty="0"/>
              <a:t> 3% SFFF ICAO-B</a:t>
            </a:r>
            <a:endParaRPr lang="en-AU" dirty="0"/>
          </a:p>
        </p:txBody>
      </p:sp>
      <p:sp>
        <p:nvSpPr>
          <p:cNvPr id="4" name="Slide Number Placeholder 3">
            <a:extLst>
              <a:ext uri="{FF2B5EF4-FFF2-40B4-BE49-F238E27FC236}">
                <a16:creationId xmlns:a16="http://schemas.microsoft.com/office/drawing/2014/main" id="{62A237F7-ADCB-4B3D-022F-CEDE758E094D}"/>
              </a:ext>
            </a:extLst>
          </p:cNvPr>
          <p:cNvSpPr>
            <a:spLocks noGrp="1"/>
          </p:cNvSpPr>
          <p:nvPr>
            <p:ph type="sldNum" sz="quarter" idx="4"/>
          </p:nvPr>
        </p:nvSpPr>
        <p:spPr/>
        <p:txBody>
          <a:bodyPr/>
          <a:lstStyle/>
          <a:p>
            <a:fld id="{64D2DCB6-719E-0F43-A160-E508323EF71D}" type="slidenum">
              <a:rPr lang="en-DK" smtClean="0"/>
              <a:pPr/>
              <a:t>13</a:t>
            </a:fld>
            <a:endParaRPr lang="en-DK"/>
          </a:p>
        </p:txBody>
      </p:sp>
    </p:spTree>
    <p:extLst>
      <p:ext uri="{BB962C8B-B14F-4D97-AF65-F5344CB8AC3E}">
        <p14:creationId xmlns:p14="http://schemas.microsoft.com/office/powerpoint/2010/main" val="4263067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7F5037CE-F2ED-7872-5E35-58B58DC8A11C}"/>
              </a:ext>
            </a:extLst>
          </p:cNvPr>
          <p:cNvSpPr txBox="1"/>
          <p:nvPr/>
        </p:nvSpPr>
        <p:spPr>
          <a:xfrm>
            <a:off x="7437560" y="2858716"/>
            <a:ext cx="3839592"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Not Compatible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lvl="1" fontAlgn="auto">
              <a:spcBef>
                <a:spcPts val="0"/>
              </a:spcBef>
              <a:spcAft>
                <a:spcPts val="0"/>
              </a:spcAft>
              <a:buClr>
                <a:srgbClr val="FF0000"/>
              </a:buClr>
              <a:defRPr/>
            </a:pPr>
            <a:r>
              <a:rPr lang="th-TH" sz="1600" dirty="0">
                <a:solidFill>
                  <a:srgbClr val="FF0000"/>
                </a:solidFill>
              </a:rPr>
              <a:t>ผู้ผลิตโฟมดับเพลิงส่วนใหญ่ไม่ได้ระบุถึงความเข้ากันได้กับผงเคมีแห้งในเอกสารข้อมูล (</a:t>
            </a:r>
            <a:r>
              <a:rPr lang="en-US" sz="1600" dirty="0">
                <a:solidFill>
                  <a:srgbClr val="FF0000"/>
                </a:solidFill>
              </a:rPr>
              <a:t>TDS) </a:t>
            </a:r>
            <a:r>
              <a:rPr lang="th-TH" sz="1600" dirty="0">
                <a:solidFill>
                  <a:srgbClr val="FF0000"/>
                </a:solidFill>
              </a:rPr>
              <a:t>สำหรับโฟมดับเพลิงชนิดที่ไม่ผสมฟลูออรีนสำหรับการบิน</a:t>
            </a:r>
            <a:endParaRPr kumimoji="0" lang="en-US" sz="1400" b="1" i="0"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p:txBody>
      </p:sp>
      <p:sp>
        <p:nvSpPr>
          <p:cNvPr id="5" name="TextBox 4">
            <a:extLst>
              <a:ext uri="{FF2B5EF4-FFF2-40B4-BE49-F238E27FC236}">
                <a16:creationId xmlns:a16="http://schemas.microsoft.com/office/drawing/2014/main" id="{96AB0A49-840B-6813-3F3E-011127E3D3E3}"/>
              </a:ext>
            </a:extLst>
          </p:cNvPr>
          <p:cNvSpPr txBox="1"/>
          <p:nvPr/>
        </p:nvSpPr>
        <p:spPr>
          <a:xfrm>
            <a:off x="4566713" y="2858716"/>
            <a:ext cx="285141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C00"/>
                </a:solidFill>
                <a:effectLst/>
                <a:uLnTx/>
                <a:uFillTx/>
                <a:latin typeface="Arial" panose="020B0604020202020204"/>
                <a:ea typeface="+mn-ea"/>
                <a:cs typeface="Arial" panose="020B0604020202020204" pitchFamily="34" charset="0"/>
              </a:rPr>
              <a:t>Compatibility Verified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539D"/>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SKUM 3% SFFF ICAO-B</a:t>
            </a:r>
          </a:p>
          <a:p>
            <a:pPr marL="285750" marR="0" lvl="0" indent="-285750" algn="l" defTabSz="914400" rtl="0" eaLnBrk="1" fontAlgn="auto" latinLnBrk="0" hangingPunct="1">
              <a:lnSpc>
                <a:spcPct val="100000"/>
              </a:lnSpc>
              <a:spcBef>
                <a:spcPts val="0"/>
              </a:spcBef>
              <a:spcAft>
                <a:spcPts val="0"/>
              </a:spcAft>
              <a:buClr>
                <a:srgbClr val="00539D"/>
              </a:buClr>
              <a:buSzTx/>
              <a:buFont typeface="Arial" panose="020B0604020202020204" pitchFamily="34" charset="0"/>
              <a:buChar char="•"/>
              <a:tabLst/>
              <a:defRPr/>
            </a:pPr>
            <a:r>
              <a:rPr lang="en-US" sz="1400" b="1" dirty="0">
                <a:solidFill>
                  <a:srgbClr val="000000"/>
                </a:solidFill>
                <a:latin typeface="Arial" panose="020B0604020202020204"/>
              </a:rPr>
              <a:t>ANSUL 3% SFFF ICAO-B</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p>
        </p:txBody>
      </p:sp>
      <p:cxnSp>
        <p:nvCxnSpPr>
          <p:cNvPr id="10" name="Straight Connector 9">
            <a:extLst>
              <a:ext uri="{FF2B5EF4-FFF2-40B4-BE49-F238E27FC236}">
                <a16:creationId xmlns:a16="http://schemas.microsoft.com/office/drawing/2014/main" id="{A7B1E5B7-FCBB-4575-D898-C42CADE6ED97}"/>
              </a:ext>
            </a:extLst>
          </p:cNvPr>
          <p:cNvCxnSpPr>
            <a:cxnSpLocks/>
          </p:cNvCxnSpPr>
          <p:nvPr/>
        </p:nvCxnSpPr>
        <p:spPr>
          <a:xfrm>
            <a:off x="7523920" y="2603699"/>
            <a:ext cx="0" cy="844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32D6D9-BFAF-12AC-2C30-CB5D3AAE3E5B}"/>
              </a:ext>
            </a:extLst>
          </p:cNvPr>
          <p:cNvCxnSpPr>
            <a:cxnSpLocks/>
          </p:cNvCxnSpPr>
          <p:nvPr/>
        </p:nvCxnSpPr>
        <p:spPr>
          <a:xfrm>
            <a:off x="4433091" y="3165011"/>
            <a:ext cx="70313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CA69DCD-06AB-F3C3-585C-D5C6BA2A4466}"/>
              </a:ext>
            </a:extLst>
          </p:cNvPr>
          <p:cNvPicPr>
            <a:picLocks noChangeAspect="1"/>
          </p:cNvPicPr>
          <p:nvPr/>
        </p:nvPicPr>
        <p:blipFill rotWithShape="1">
          <a:blip r:embed="rId3"/>
          <a:srcRect l="5001" t="6379" r="54691" b="5723"/>
          <a:stretch/>
        </p:blipFill>
        <p:spPr>
          <a:xfrm>
            <a:off x="6981526" y="2838408"/>
            <a:ext cx="277385" cy="274916"/>
          </a:xfrm>
          <a:prstGeom prst="rect">
            <a:avLst/>
          </a:prstGeom>
        </p:spPr>
      </p:pic>
      <p:pic>
        <p:nvPicPr>
          <p:cNvPr id="13" name="Picture 12">
            <a:extLst>
              <a:ext uri="{FF2B5EF4-FFF2-40B4-BE49-F238E27FC236}">
                <a16:creationId xmlns:a16="http://schemas.microsoft.com/office/drawing/2014/main" id="{9EECCAF4-7F6A-E74D-A790-9B406B75553C}"/>
              </a:ext>
            </a:extLst>
          </p:cNvPr>
          <p:cNvPicPr>
            <a:picLocks noChangeAspect="1"/>
          </p:cNvPicPr>
          <p:nvPr/>
        </p:nvPicPr>
        <p:blipFill rotWithShape="1">
          <a:blip r:embed="rId4"/>
          <a:srcRect l="54699" t="6938" r="4370" b="5033"/>
          <a:stretch/>
        </p:blipFill>
        <p:spPr>
          <a:xfrm>
            <a:off x="10031512" y="2864252"/>
            <a:ext cx="281249" cy="274916"/>
          </a:xfrm>
          <a:prstGeom prst="rect">
            <a:avLst/>
          </a:prstGeom>
        </p:spPr>
      </p:pic>
      <p:cxnSp>
        <p:nvCxnSpPr>
          <p:cNvPr id="14" name="Straight Connector 13">
            <a:extLst>
              <a:ext uri="{FF2B5EF4-FFF2-40B4-BE49-F238E27FC236}">
                <a16:creationId xmlns:a16="http://schemas.microsoft.com/office/drawing/2014/main" id="{84173F91-E419-8EC0-F1A0-CD41A55806AC}"/>
              </a:ext>
            </a:extLst>
          </p:cNvPr>
          <p:cNvCxnSpPr>
            <a:cxnSpLocks/>
          </p:cNvCxnSpPr>
          <p:nvPr/>
        </p:nvCxnSpPr>
        <p:spPr>
          <a:xfrm>
            <a:off x="11338496" y="2658017"/>
            <a:ext cx="0" cy="1924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B081F-59F0-64E0-DFF1-5DE19EC85F09}"/>
              </a:ext>
            </a:extLst>
          </p:cNvPr>
          <p:cNvCxnSpPr>
            <a:cxnSpLocks/>
          </p:cNvCxnSpPr>
          <p:nvPr/>
        </p:nvCxnSpPr>
        <p:spPr>
          <a:xfrm>
            <a:off x="4342561" y="2755342"/>
            <a:ext cx="71218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945E58-F487-45EE-EC23-E6E115C61F84}"/>
              </a:ext>
            </a:extLst>
          </p:cNvPr>
          <p:cNvCxnSpPr>
            <a:cxnSpLocks/>
          </p:cNvCxnSpPr>
          <p:nvPr/>
        </p:nvCxnSpPr>
        <p:spPr>
          <a:xfrm>
            <a:off x="4524210" y="2658017"/>
            <a:ext cx="0" cy="1831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A57E86-58E5-A402-EA0D-A8DD3278E7A6}"/>
              </a:ext>
            </a:extLst>
          </p:cNvPr>
          <p:cNvCxnSpPr>
            <a:cxnSpLocks/>
          </p:cNvCxnSpPr>
          <p:nvPr/>
        </p:nvCxnSpPr>
        <p:spPr>
          <a:xfrm>
            <a:off x="4433091" y="4442964"/>
            <a:ext cx="17102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E21A2D-18AA-9920-1ED3-F43F2CBCAB0A}"/>
              </a:ext>
            </a:extLst>
          </p:cNvPr>
          <p:cNvCxnSpPr>
            <a:cxnSpLocks/>
          </p:cNvCxnSpPr>
          <p:nvPr/>
        </p:nvCxnSpPr>
        <p:spPr>
          <a:xfrm>
            <a:off x="8034872" y="4489975"/>
            <a:ext cx="3429534"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005CE374-AE08-1023-0F08-4186E62DA118}"/>
              </a:ext>
            </a:extLst>
          </p:cNvPr>
          <p:cNvSpPr/>
          <p:nvPr/>
        </p:nvSpPr>
        <p:spPr>
          <a:xfrm>
            <a:off x="4536368" y="2046824"/>
            <a:ext cx="6734229" cy="44044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auto">
              <a:spcBef>
                <a:spcPts val="0"/>
              </a:spcBef>
              <a:spcAft>
                <a:spcPts val="0"/>
              </a:spcAft>
              <a:defRPr/>
            </a:pPr>
            <a:r>
              <a:rPr lang="th-TH" b="1" dirty="0"/>
              <a:t>ไม่มีการระบุ </a:t>
            </a: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 </a:t>
            </a:r>
            <a:r>
              <a:rPr lang="th-TH" b="1" dirty="0"/>
              <a:t>ถือว่า</a:t>
            </a:r>
            <a:r>
              <a:rPr lang="th-TH" b="1" dirty="0">
                <a:solidFill>
                  <a:srgbClr val="FFFF00"/>
                </a:solidFill>
              </a:rPr>
              <a:t>ไม่สามารถ</a:t>
            </a:r>
            <a:r>
              <a:rPr lang="th-TH" b="1" dirty="0"/>
              <a:t>ใช้งานร่วมกันได้</a:t>
            </a:r>
            <a:endPar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85B5BEA7-789B-98E3-9961-057D18D3DFAE}"/>
              </a:ext>
            </a:extLst>
          </p:cNvPr>
          <p:cNvSpPr txBox="1"/>
          <p:nvPr/>
        </p:nvSpPr>
        <p:spPr>
          <a:xfrm>
            <a:off x="4469398" y="1258865"/>
            <a:ext cx="7031314" cy="523220"/>
          </a:xfrm>
          <a:prstGeom prst="rect">
            <a:avLst/>
          </a:prstGeom>
          <a:noFill/>
        </p:spPr>
        <p:txBody>
          <a:bodyPr wrap="square" rtlCol="0">
            <a:spAutoFit/>
          </a:bodyPr>
          <a:lstStyle/>
          <a:p>
            <a:pPr marL="285750" lvl="0" indent="-285750" fontAlgn="auto">
              <a:spcBef>
                <a:spcPts val="0"/>
              </a:spcBef>
              <a:spcAft>
                <a:spcPts val="0"/>
              </a:spcAft>
              <a:buFont typeface="Wingdings" panose="05000000000000000000" pitchFamily="2" charset="2"/>
              <a:buChar char="è"/>
              <a:defRPr/>
            </a:pPr>
            <a:r>
              <a:rPr lang="th-TH" sz="1400" dirty="0"/>
              <a:t>ข้อมูลผู้ผลิตโฟมชนิดไม่ผสมฟลูออรีน (</a:t>
            </a:r>
            <a:r>
              <a:rPr lang="en-US" sz="1400" dirty="0"/>
              <a:t>Non-Fluorinated Foam) </a:t>
            </a:r>
            <a:r>
              <a:rPr lang="th-TH" sz="1400" dirty="0"/>
              <a:t>กับความเข้ากันได้กับผงเคมีแห้ง (</a:t>
            </a:r>
            <a:r>
              <a:rPr lang="en-US" sz="1400" dirty="0"/>
              <a:t>Dry Chemical Powder) </a:t>
            </a:r>
            <a:r>
              <a:rPr lang="th-TH" sz="1400" dirty="0"/>
              <a:t>ที่ระบุไว้ในเอกสารข้อมูล (</a:t>
            </a:r>
            <a:r>
              <a:rPr lang="en-US" sz="1400" dirty="0"/>
              <a:t>Technical Data Sheets)</a:t>
            </a:r>
            <a:r>
              <a:rPr kumimoji="0" lang="en-US" sz="1400" b="1" i="0" u="none" strike="noStrike" kern="1200" cap="none" spc="0" normalizeH="0" baseline="0" noProof="0" dirty="0">
                <a:ln>
                  <a:noFill/>
                </a:ln>
                <a:solidFill>
                  <a:srgbClr val="152EA9"/>
                </a:solidFill>
                <a:effectLst/>
                <a:uLnTx/>
                <a:uFillTx/>
                <a:latin typeface="Arial" panose="020B0604020202020204"/>
                <a:ea typeface="+mn-ea"/>
                <a:cs typeface="Arial" panose="020B0604020202020204" pitchFamily="34" charset="0"/>
              </a:rPr>
              <a:t> : </a:t>
            </a:r>
          </a:p>
        </p:txBody>
      </p:sp>
      <p:sp>
        <p:nvSpPr>
          <p:cNvPr id="41" name="TextBox 40">
            <a:extLst>
              <a:ext uri="{FF2B5EF4-FFF2-40B4-BE49-F238E27FC236}">
                <a16:creationId xmlns:a16="http://schemas.microsoft.com/office/drawing/2014/main" id="{5597A5E7-B901-F3F9-5235-4F7511D103D5}"/>
              </a:ext>
            </a:extLst>
          </p:cNvPr>
          <p:cNvSpPr txBox="1"/>
          <p:nvPr/>
        </p:nvSpPr>
        <p:spPr>
          <a:xfrm>
            <a:off x="4475920" y="441611"/>
            <a:ext cx="6096000" cy="646331"/>
          </a:xfrm>
          <a:prstGeom prst="rect">
            <a:avLst/>
          </a:prstGeom>
          <a:noFill/>
        </p:spPr>
        <p:txBody>
          <a:bodyPr wrap="square">
            <a:spAutoFit/>
          </a:bodyPr>
          <a:lstStyle/>
          <a:p>
            <a:pPr lvl="0" fontAlgn="auto">
              <a:spcBef>
                <a:spcPts val="0"/>
              </a:spcBef>
              <a:spcAft>
                <a:spcPts val="0"/>
              </a:spcAft>
              <a:defRPr/>
            </a:pPr>
            <a:r>
              <a:rPr lang="th-TH" dirty="0">
                <a:solidFill>
                  <a:schemeClr val="accent1"/>
                </a:solidFill>
              </a:rPr>
              <a:t>ความเข้ากันได้ของผงเคมีแห้งกับโฟม ได้รับการประเมินตามวิธีทดสอบ</a:t>
            </a:r>
            <a:r>
              <a:rPr lang="en-US" dirty="0">
                <a:solidFill>
                  <a:schemeClr val="accent1"/>
                </a:solidFill>
              </a:rPr>
              <a:t>-</a:t>
            </a:r>
            <a:r>
              <a:rPr lang="th-TH" dirty="0">
                <a:solidFill>
                  <a:schemeClr val="accent1"/>
                </a:solidFill>
              </a:rPr>
              <a:t>ของมาตรฐาน </a:t>
            </a:r>
            <a:r>
              <a:rPr lang="en-US" dirty="0">
                <a:solidFill>
                  <a:schemeClr val="accent1"/>
                </a:solidFill>
              </a:rPr>
              <a:t>MIL-SPEC </a:t>
            </a:r>
            <a:endParaRPr kumimoji="0" lang="en-US" sz="1800" b="0" i="0" u="none" strike="noStrike" kern="1200" cap="none" spc="0" normalizeH="0" baseline="0" noProof="0" dirty="0">
              <a:ln>
                <a:noFill/>
              </a:ln>
              <a:solidFill>
                <a:schemeClr val="accent1"/>
              </a:solidFill>
              <a:effectLst/>
              <a:uLnTx/>
              <a:uFillTx/>
              <a:latin typeface="Arial" panose="020B0604020202020204"/>
              <a:ea typeface="+mn-ea"/>
              <a:cs typeface="Arial" panose="020B0604020202020204" pitchFamily="34" charset="0"/>
            </a:endParaRPr>
          </a:p>
        </p:txBody>
      </p:sp>
      <p:pic>
        <p:nvPicPr>
          <p:cNvPr id="43" name="Picture 42">
            <a:extLst>
              <a:ext uri="{FF2B5EF4-FFF2-40B4-BE49-F238E27FC236}">
                <a16:creationId xmlns:a16="http://schemas.microsoft.com/office/drawing/2014/main" id="{18011F0E-5579-FEBB-EC08-1545AF791ED2}"/>
              </a:ext>
            </a:extLst>
          </p:cNvPr>
          <p:cNvPicPr>
            <a:picLocks noChangeAspect="1"/>
          </p:cNvPicPr>
          <p:nvPr/>
        </p:nvPicPr>
        <p:blipFill>
          <a:blip r:embed="rId5"/>
          <a:stretch>
            <a:fillRect/>
          </a:stretch>
        </p:blipFill>
        <p:spPr>
          <a:xfrm>
            <a:off x="9701010" y="5026125"/>
            <a:ext cx="2174528" cy="1553234"/>
          </a:xfrm>
          <a:prstGeom prst="rect">
            <a:avLst/>
          </a:prstGeom>
          <a:ln>
            <a:solidFill>
              <a:schemeClr val="bg1"/>
            </a:solidFill>
          </a:ln>
        </p:spPr>
      </p:pic>
      <p:pic>
        <p:nvPicPr>
          <p:cNvPr id="45" name="Picture 44">
            <a:extLst>
              <a:ext uri="{FF2B5EF4-FFF2-40B4-BE49-F238E27FC236}">
                <a16:creationId xmlns:a16="http://schemas.microsoft.com/office/drawing/2014/main" id="{7F14E4E5-C793-B00D-F889-AD35BD1B275D}"/>
              </a:ext>
            </a:extLst>
          </p:cNvPr>
          <p:cNvPicPr>
            <a:picLocks noChangeAspect="1"/>
          </p:cNvPicPr>
          <p:nvPr/>
        </p:nvPicPr>
        <p:blipFill>
          <a:blip r:embed="rId6"/>
          <a:stretch>
            <a:fillRect/>
          </a:stretch>
        </p:blipFill>
        <p:spPr>
          <a:xfrm>
            <a:off x="4433091" y="5687437"/>
            <a:ext cx="2201114" cy="910315"/>
          </a:xfrm>
          <a:prstGeom prst="rect">
            <a:avLst/>
          </a:prstGeom>
          <a:ln>
            <a:solidFill>
              <a:schemeClr val="bg1"/>
            </a:solidFill>
          </a:ln>
        </p:spPr>
      </p:pic>
      <p:pic>
        <p:nvPicPr>
          <p:cNvPr id="47" name="Picture 46">
            <a:extLst>
              <a:ext uri="{FF2B5EF4-FFF2-40B4-BE49-F238E27FC236}">
                <a16:creationId xmlns:a16="http://schemas.microsoft.com/office/drawing/2014/main" id="{C0CC32CE-DD00-6429-F998-ED4AA75D0599}"/>
              </a:ext>
            </a:extLst>
          </p:cNvPr>
          <p:cNvPicPr>
            <a:picLocks noChangeAspect="1"/>
          </p:cNvPicPr>
          <p:nvPr/>
        </p:nvPicPr>
        <p:blipFill>
          <a:blip r:embed="rId7"/>
          <a:stretch>
            <a:fillRect/>
          </a:stretch>
        </p:blipFill>
        <p:spPr>
          <a:xfrm>
            <a:off x="6869936" y="5026125"/>
            <a:ext cx="2552495" cy="1573456"/>
          </a:xfrm>
          <a:prstGeom prst="rect">
            <a:avLst/>
          </a:prstGeom>
          <a:ln w="12700">
            <a:solidFill>
              <a:schemeClr val="bg1"/>
            </a:solidFill>
          </a:ln>
        </p:spPr>
      </p:pic>
      <p:pic>
        <p:nvPicPr>
          <p:cNvPr id="38" name="Picture 2" descr="Ansul Purple-K Class BC Extinguisher Powder, 50 lb pail">
            <a:extLst>
              <a:ext uri="{FF2B5EF4-FFF2-40B4-BE49-F238E27FC236}">
                <a16:creationId xmlns:a16="http://schemas.microsoft.com/office/drawing/2014/main" id="{14ADC028-9728-52A5-161B-F22E9327637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201" b="92535" l="9896" r="89931">
                        <a14:foregroundMark x1="54688" y1="92535" x2="54688" y2="92535"/>
                        <a14:foregroundMark x1="32639" y1="9722" x2="32639" y2="9722"/>
                        <a14:foregroundMark x1="43576" y1="9201" x2="43576" y2="9201"/>
                      </a14:backgroundRemoval>
                    </a14:imgEffect>
                  </a14:imgLayer>
                </a14:imgProps>
              </a:ext>
              <a:ext uri="{28A0092B-C50C-407E-A947-70E740481C1C}">
                <a14:useLocalDpi xmlns:a14="http://schemas.microsoft.com/office/drawing/2010/main" val="0"/>
              </a:ext>
            </a:extLst>
          </a:blip>
          <a:srcRect/>
          <a:stretch>
            <a:fillRect/>
          </a:stretch>
        </p:blipFill>
        <p:spPr bwMode="auto">
          <a:xfrm>
            <a:off x="6426936" y="3792670"/>
            <a:ext cx="1486855" cy="14868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nsul Purple-K Class BC Extinguisher Powder, 50 lb pail">
            <a:extLst>
              <a:ext uri="{FF2B5EF4-FFF2-40B4-BE49-F238E27FC236}">
                <a16:creationId xmlns:a16="http://schemas.microsoft.com/office/drawing/2014/main" id="{4BF1F6EA-9CAC-88D1-7C06-F86A6C21419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201" b="92535" l="9896" r="89931">
                        <a14:foregroundMark x1="54688" y1="92535" x2="54688" y2="92535"/>
                        <a14:foregroundMark x1="32639" y1="9722" x2="32639" y2="9722"/>
                        <a14:foregroundMark x1="43576" y1="9201" x2="43576" y2="9201"/>
                      </a14:backgroundRemoval>
                    </a14:imgEffect>
                  </a14:imgLayer>
                </a14:imgProps>
              </a:ext>
              <a:ext uri="{28A0092B-C50C-407E-A947-70E740481C1C}">
                <a14:useLocalDpi xmlns:a14="http://schemas.microsoft.com/office/drawing/2010/main" val="0"/>
              </a:ext>
            </a:extLst>
          </a:blip>
          <a:srcRect/>
          <a:stretch>
            <a:fillRect/>
          </a:stretch>
        </p:blipFill>
        <p:spPr bwMode="auto">
          <a:xfrm>
            <a:off x="1085265" y="4290370"/>
            <a:ext cx="1978310" cy="197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85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60F0CE6D-41A6-D962-39B5-D86E6D4534AA}"/>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FAA</a:t>
            </a:r>
          </a:p>
          <a:p>
            <a:r>
              <a:rPr lang="en-US" b="1" dirty="0">
                <a:solidFill>
                  <a:schemeClr val="bg1"/>
                </a:solidFill>
              </a:rPr>
              <a:t>NFF report testing</a:t>
            </a:r>
          </a:p>
          <a:p>
            <a:r>
              <a:rPr lang="en-US" b="1" dirty="0">
                <a:solidFill>
                  <a:schemeClr val="bg1"/>
                </a:solidFill>
              </a:rPr>
              <a:t>July 2022 Extract*</a:t>
            </a:r>
            <a:endParaRPr lang="en-US" dirty="0"/>
          </a:p>
        </p:txBody>
      </p:sp>
      <p:pic>
        <p:nvPicPr>
          <p:cNvPr id="5" name="Picture 15">
            <a:extLst>
              <a:ext uri="{FF2B5EF4-FFF2-40B4-BE49-F238E27FC236}">
                <a16:creationId xmlns:a16="http://schemas.microsoft.com/office/drawing/2014/main" id="{D6049285-8FCB-DF56-1AB7-CCF73CF374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02" b="97479" l="3361" r="96639">
                        <a14:foregroundMark x1="15966" y1="21849" x2="15966" y2="21849"/>
                        <a14:foregroundMark x1="33613" y1="15966" x2="33613" y2="15966"/>
                        <a14:foregroundMark x1="59664" y1="15126" x2="79832" y2="56303"/>
                        <a14:foregroundMark x1="79832" y1="56303" x2="15966" y2="81513"/>
                        <a14:foregroundMark x1="15966" y1="81513" x2="13445" y2="34454"/>
                        <a14:foregroundMark x1="13445" y1="34454" x2="57143" y2="15966"/>
                        <a14:foregroundMark x1="85714" y1="32773" x2="76471" y2="70588"/>
                        <a14:foregroundMark x1="81513" y1="73109" x2="46218" y2="84874"/>
                        <a14:foregroundMark x1="56303" y1="87395" x2="31933" y2="84874"/>
                        <a14:foregroundMark x1="21008" y1="76471" x2="10084" y2="47899"/>
                        <a14:foregroundMark x1="14286" y1="36134" x2="28571" y2="16807"/>
                        <a14:foregroundMark x1="24370" y1="16807" x2="71429" y2="19328"/>
                        <a14:foregroundMark x1="79832" y1="21849" x2="91597" y2="47899"/>
                        <a14:foregroundMark x1="90756" y1="53782" x2="90756" y2="67227"/>
                        <a14:foregroundMark x1="81513" y1="68908" x2="78992" y2="83193"/>
                        <a14:foregroundMark x1="75630" y1="78992" x2="63866" y2="85714"/>
                        <a14:foregroundMark x1="52941" y1="88235" x2="42017" y2="89916"/>
                        <a14:foregroundMark x1="26891" y1="84034" x2="18487" y2="75630"/>
                        <a14:foregroundMark x1="23529" y1="89916" x2="23529" y2="89916"/>
                        <a14:foregroundMark x1="30252" y1="93277" x2="30252" y2="93277"/>
                        <a14:foregroundMark x1="43697" y1="96639" x2="43697" y2="96639"/>
                        <a14:foregroundMark x1="50420" y1="96639" x2="50420" y2="96639"/>
                        <a14:foregroundMark x1="57983" y1="97479" x2="57983" y2="97479"/>
                        <a14:foregroundMark x1="69748" y1="92437" x2="69748" y2="92437"/>
                        <a14:foregroundMark x1="76471" y1="88235" x2="76471" y2="88235"/>
                        <a14:foregroundMark x1="83193" y1="83193" x2="83193" y2="83193"/>
                        <a14:foregroundMark x1="87395" y1="75630" x2="87395" y2="75630"/>
                        <a14:foregroundMark x1="89076" y1="68908" x2="89076" y2="68908"/>
                        <a14:foregroundMark x1="92437" y1="64706" x2="92437" y2="64706"/>
                        <a14:foregroundMark x1="94118" y1="65546" x2="94118" y2="65546"/>
                        <a14:foregroundMark x1="94958" y1="52101" x2="94958" y2="52101"/>
                        <a14:foregroundMark x1="94958" y1="44538" x2="94958" y2="44538"/>
                        <a14:foregroundMark x1="94118" y1="42857" x2="94118" y2="42857"/>
                        <a14:foregroundMark x1="94118" y1="52101" x2="94118" y2="52101"/>
                        <a14:foregroundMark x1="94118" y1="54622" x2="94118" y2="54622"/>
                        <a14:foregroundMark x1="94118" y1="52941" x2="94118" y2="52941"/>
                        <a14:foregroundMark x1="94958" y1="52941" x2="94958" y2="52941"/>
                        <a14:foregroundMark x1="96639" y1="52941" x2="96639" y2="52941"/>
                        <a14:foregroundMark x1="89916" y1="28571" x2="89916" y2="28571"/>
                        <a14:foregroundMark x1="78992" y1="15966" x2="78992" y2="15966"/>
                        <a14:foregroundMark x1="81513" y1="15966" x2="81513" y2="15966"/>
                        <a14:foregroundMark x1="69748" y1="9244" x2="69748" y2="9244"/>
                        <a14:foregroundMark x1="59664" y1="5042" x2="59664" y2="5042"/>
                        <a14:foregroundMark x1="33613" y1="5042" x2="33613" y2="5042"/>
                        <a14:foregroundMark x1="23529" y1="11765" x2="23529" y2="11765"/>
                        <a14:foregroundMark x1="16807" y1="17647" x2="16807" y2="17647"/>
                        <a14:foregroundMark x1="12605" y1="24370" x2="12605" y2="24370"/>
                        <a14:foregroundMark x1="10924" y1="24370" x2="8403" y2="26050"/>
                        <a14:foregroundMark x1="5882" y1="33613" x2="5882" y2="33613"/>
                        <a14:foregroundMark x1="3361" y1="39496" x2="3361" y2="39496"/>
                        <a14:foregroundMark x1="2521" y1="47059" x2="2521" y2="47059"/>
                      </a14:backgroundRemoval>
                    </a14:imgEffect>
                  </a14:imgLayer>
                </a14:imgProps>
              </a:ext>
              <a:ext uri="{28A0092B-C50C-407E-A947-70E740481C1C}">
                <a14:useLocalDpi xmlns:a14="http://schemas.microsoft.com/office/drawing/2010/main" val="0"/>
              </a:ext>
            </a:extLst>
          </a:blip>
          <a:srcRect/>
          <a:stretch>
            <a:fillRect/>
          </a:stretch>
        </p:blipFill>
        <p:spPr bwMode="auto">
          <a:xfrm>
            <a:off x="2772172" y="5168584"/>
            <a:ext cx="1066005" cy="10660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C937DB-D078-AAAC-E61A-C2B33DC40799}"/>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sp>
        <p:nvSpPr>
          <p:cNvPr id="30" name="TextBox 29">
            <a:extLst>
              <a:ext uri="{FF2B5EF4-FFF2-40B4-BE49-F238E27FC236}">
                <a16:creationId xmlns:a16="http://schemas.microsoft.com/office/drawing/2014/main" id="{6A69F5BC-7185-A915-A6D8-60654ED7791E}"/>
              </a:ext>
            </a:extLst>
          </p:cNvPr>
          <p:cNvSpPr txBox="1"/>
          <p:nvPr/>
        </p:nvSpPr>
        <p:spPr>
          <a:xfrm>
            <a:off x="10018656" y="2567005"/>
            <a:ext cx="1753696" cy="646331"/>
          </a:xfrm>
          <a:prstGeom prst="rect">
            <a:avLst/>
          </a:prstGeom>
          <a:noFill/>
        </p:spPr>
        <p:txBody>
          <a:bodyPr wrap="square" rtlCol="0">
            <a:spAutoFit/>
          </a:bodyPr>
          <a:lstStyle/>
          <a:p>
            <a:r>
              <a:rPr lang="en-US" sz="1200" dirty="0">
                <a:solidFill>
                  <a:srgbClr val="152EA9"/>
                </a:solidFill>
              </a:rPr>
              <a:t>FAA Public report</a:t>
            </a:r>
          </a:p>
          <a:p>
            <a:r>
              <a:rPr lang="en-US" sz="1200" b="1" dirty="0">
                <a:solidFill>
                  <a:srgbClr val="152EA9"/>
                </a:solidFill>
              </a:rPr>
              <a:t>Fluorine Free Foam test campaign</a:t>
            </a:r>
          </a:p>
        </p:txBody>
      </p:sp>
      <p:graphicFrame>
        <p:nvGraphicFramePr>
          <p:cNvPr id="31" name="Table 30">
            <a:extLst>
              <a:ext uri="{FF2B5EF4-FFF2-40B4-BE49-F238E27FC236}">
                <a16:creationId xmlns:a16="http://schemas.microsoft.com/office/drawing/2014/main" id="{2EBE1E97-5C76-2A31-C8BD-6ACC1E29A14B}"/>
              </a:ext>
            </a:extLst>
          </p:cNvPr>
          <p:cNvGraphicFramePr>
            <a:graphicFrameLocks noGrp="1"/>
          </p:cNvGraphicFramePr>
          <p:nvPr>
            <p:extLst>
              <p:ext uri="{D42A27DB-BD31-4B8C-83A1-F6EECF244321}">
                <p14:modId xmlns:p14="http://schemas.microsoft.com/office/powerpoint/2010/main" val="330176344"/>
              </p:ext>
            </p:extLst>
          </p:nvPr>
        </p:nvGraphicFramePr>
        <p:xfrm>
          <a:off x="4437541" y="149065"/>
          <a:ext cx="5297009" cy="5137310"/>
        </p:xfrm>
        <a:graphic>
          <a:graphicData uri="http://schemas.openxmlformats.org/drawingml/2006/table">
            <a:tbl>
              <a:tblPr/>
              <a:tblGrid>
                <a:gridCol w="601184">
                  <a:extLst>
                    <a:ext uri="{9D8B030D-6E8A-4147-A177-3AD203B41FA5}">
                      <a16:colId xmlns:a16="http://schemas.microsoft.com/office/drawing/2014/main" val="2182881704"/>
                    </a:ext>
                  </a:extLst>
                </a:gridCol>
                <a:gridCol w="790575">
                  <a:extLst>
                    <a:ext uri="{9D8B030D-6E8A-4147-A177-3AD203B41FA5}">
                      <a16:colId xmlns:a16="http://schemas.microsoft.com/office/drawing/2014/main" val="1677766373"/>
                    </a:ext>
                  </a:extLst>
                </a:gridCol>
                <a:gridCol w="817891">
                  <a:extLst>
                    <a:ext uri="{9D8B030D-6E8A-4147-A177-3AD203B41FA5}">
                      <a16:colId xmlns:a16="http://schemas.microsoft.com/office/drawing/2014/main" val="3524921088"/>
                    </a:ext>
                  </a:extLst>
                </a:gridCol>
                <a:gridCol w="483659">
                  <a:extLst>
                    <a:ext uri="{9D8B030D-6E8A-4147-A177-3AD203B41FA5}">
                      <a16:colId xmlns:a16="http://schemas.microsoft.com/office/drawing/2014/main" val="2707784591"/>
                    </a:ext>
                  </a:extLst>
                </a:gridCol>
                <a:gridCol w="2603700">
                  <a:extLst>
                    <a:ext uri="{9D8B030D-6E8A-4147-A177-3AD203B41FA5}">
                      <a16:colId xmlns:a16="http://schemas.microsoft.com/office/drawing/2014/main" val="2527167639"/>
                    </a:ext>
                  </a:extLst>
                </a:gridCol>
              </a:tblGrid>
              <a:tr h="190500">
                <a:tc>
                  <a:txBody>
                    <a:bodyPr/>
                    <a:lstStyle/>
                    <a:p>
                      <a:pPr algn="l" fontAlgn="b"/>
                      <a:r>
                        <a:rPr lang="en-US" sz="1200" b="0" i="0" u="none" strike="noStrike" dirty="0">
                          <a:solidFill>
                            <a:schemeClr val="bg1"/>
                          </a:solidFill>
                          <a:effectLst/>
                          <a:latin typeface="Calibri" panose="020F0502020204030204" pitchFamily="34" charset="0"/>
                        </a:rPr>
                        <a:t>Foam type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200" b="0" i="0" u="none" strike="noStrike" dirty="0">
                          <a:solidFill>
                            <a:schemeClr val="bg1"/>
                          </a:solidFill>
                          <a:effectLst/>
                          <a:latin typeface="Calibri" panose="020F0502020204030204" pitchFamily="34" charset="0"/>
                        </a:rPr>
                        <a:t>Manufacturer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200" b="0" i="0" u="none" strike="noStrike" dirty="0">
                          <a:solidFill>
                            <a:schemeClr val="bg1"/>
                          </a:solidFill>
                          <a:effectLst/>
                          <a:latin typeface="Calibri" panose="020F0502020204030204" pitchFamily="34" charset="0"/>
                        </a:rPr>
                        <a:t>Product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ctr" fontAlgn="b"/>
                      <a:r>
                        <a:rPr lang="en-US" sz="1200" b="0" i="0" u="none" strike="noStrike" dirty="0">
                          <a:solidFill>
                            <a:schemeClr val="bg1"/>
                          </a:solidFill>
                          <a:effectLst/>
                          <a:latin typeface="Calibri" panose="020F0502020204030204" pitchFamily="34" charset="0"/>
                        </a:rPr>
                        <a:t>ICAO Level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200" b="0" i="0" u="none" strike="noStrike" dirty="0">
                          <a:solidFill>
                            <a:schemeClr val="bg1"/>
                          </a:solidFill>
                          <a:effectLst/>
                          <a:latin typeface="Calibri" panose="020F0502020204030204" pitchFamily="34" charset="0"/>
                        </a:rPr>
                        <a:t>Dry Chem compatibility reported conclusion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extLst>
                  <a:ext uri="{0D108BD9-81ED-4DB2-BD59-A6C34878D82A}">
                    <a16:rowId xmlns:a16="http://schemas.microsoft.com/office/drawing/2014/main" val="1377229292"/>
                  </a:ext>
                </a:extLst>
              </a:tr>
              <a:tr h="458630">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FOMTEC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ENVIRO USP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ระหว่างการทดสอบความเข้ากันได้ ผงเคมีแห้งดูเหมือนจะทำให้แนวโฟมแตกตัวอย่างรวดเร็ว</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99542"/>
                  </a:ext>
                </a:extLst>
              </a:tr>
              <a:tr h="767240">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th-TH" sz="1400" dirty="0">
                          <a:solidFill>
                            <a:srgbClr val="FF0000"/>
                          </a:solidFill>
                        </a:rPr>
                        <a:t>น้ำยาโฟมแสดงปฏิกิริยาไม่พึงประสงค์เมื่อใช้ร่วมกับผงเคมีแห้ง แม้ว่าโฟมจะไม่ได้สลายตัวทันที แต่ชั้นโฟมก็เริ่มแตกตัวขึ้น</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073098"/>
                  </a:ext>
                </a:extLst>
              </a:tr>
              <a:tr h="683420">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เข้ากันได้กับผงเคมีแห้งแสดงให้เห็นถึงปฏิกิริยาไม่พึงประสงค์เมื่อใช้ร่วมกับผงเคมี โดยสังเกตได้จากเวลาการลุกไหม้ซ้ำที่ลดลงเหลือ 2 นาที 57 วินาที</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5090"/>
                  </a:ext>
                </a:extLst>
              </a:tr>
              <a:tr h="681515">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ECOPOL F3 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การใช้ผงเคมีแห้งทำให้แนวโฟมสลายตัวทันที ส่งผลให้เกิดการลุกไหม้ขึ้นใหม่ทันทีเมื่อใส่กระทะทดสอบการลุกไหม้ซ้ำลงไป</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389147"/>
                  </a:ext>
                </a:extLst>
              </a:tr>
              <a:tr h="721520">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SOLBERG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RF3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 +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น้ำยาโฟมแสดงปฏิกิริยาไม่พึงประสงค์เมื่อใช้ร่วมกับผงเคมีแห้ง โดยเห็นได้จากเวลาการลุกไหม้ซ้ำที่ลดลงเหลือ 5 นาที 28 วินาที</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013572"/>
                  </a:ext>
                </a:extLst>
              </a:tr>
              <a:tr h="525775">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SOLBERG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AVIGARD 3B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แสดงปฏิกิริยาไม่พึงประสงค์เมื่อใช้ร่วมกับผงเคมีแห้ง ซึ่งทำให้เวลาเกิดการลุกไหม้ซ้ำลดลงมากกว่าครึ่งหนึ่ง</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051506"/>
                  </a:ext>
                </a:extLst>
              </a:tr>
              <a:tr h="487680">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NATIONAL FOAM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AVIO F3 GREEN KHC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เช่นเดียวกับสารดับเพลิงชนิดอื่นๆ การเติมผงเคมีแห้งทำให้เวลาเกิดการลุกไหม้ซ้ำลดลง</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768471"/>
                  </a:ext>
                </a:extLst>
              </a:tr>
              <a:tr h="190500">
                <a:tc>
                  <a:txBody>
                    <a:bodyPr/>
                    <a:lstStyle/>
                    <a:p>
                      <a:pPr algn="l" fontAlgn="ctr"/>
                      <a:r>
                        <a:rPr lang="en-US" sz="1200" b="0" i="0" u="none" strike="noStrike">
                          <a:solidFill>
                            <a:srgbClr val="000000"/>
                          </a:solidFill>
                          <a:effectLst/>
                          <a:latin typeface="Calibri" panose="020F0502020204030204" pitchFamily="34" charset="0"/>
                        </a:rPr>
                        <a:t>AFFF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CHEMGUARD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C3IC1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th-TH" sz="1400" b="1" dirty="0">
                          <a:solidFill>
                            <a:srgbClr val="79CC00"/>
                          </a:solidFill>
                        </a:rPr>
                        <a:t>ไม่แสดงผลกระทบในทางลบใดๆ จากการใช้ผงเคมีแห้ง</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582947"/>
                  </a:ext>
                </a:extLst>
              </a:tr>
            </a:tbl>
          </a:graphicData>
        </a:graphic>
      </p:graphicFrame>
      <p:pic>
        <p:nvPicPr>
          <p:cNvPr id="29" name="Picture 28">
            <a:extLst>
              <a:ext uri="{FF2B5EF4-FFF2-40B4-BE49-F238E27FC236}">
                <a16:creationId xmlns:a16="http://schemas.microsoft.com/office/drawing/2014/main" id="{D76800FA-D27D-3526-C527-E95E02B9D52C}"/>
              </a:ext>
            </a:extLst>
          </p:cNvPr>
          <p:cNvPicPr>
            <a:picLocks noChangeAspect="1"/>
          </p:cNvPicPr>
          <p:nvPr/>
        </p:nvPicPr>
        <p:blipFill>
          <a:blip r:embed="rId5"/>
          <a:stretch>
            <a:fillRect/>
          </a:stretch>
        </p:blipFill>
        <p:spPr>
          <a:xfrm>
            <a:off x="10018656" y="291940"/>
            <a:ext cx="1753696" cy="2275065"/>
          </a:xfrm>
          <a:prstGeom prst="rect">
            <a:avLst/>
          </a:prstGeom>
          <a:ln>
            <a:solidFill>
              <a:schemeClr val="tx1">
                <a:lumMod val="50000"/>
                <a:lumOff val="50000"/>
              </a:schemeClr>
            </a:solidFill>
          </a:ln>
        </p:spPr>
      </p:pic>
      <p:sp>
        <p:nvSpPr>
          <p:cNvPr id="34" name="TextBox 33">
            <a:extLst>
              <a:ext uri="{FF2B5EF4-FFF2-40B4-BE49-F238E27FC236}">
                <a16:creationId xmlns:a16="http://schemas.microsoft.com/office/drawing/2014/main" id="{0410CAFC-8F33-116A-5F8D-83208AA1E36C}"/>
              </a:ext>
            </a:extLst>
          </p:cNvPr>
          <p:cNvSpPr txBox="1"/>
          <p:nvPr/>
        </p:nvSpPr>
        <p:spPr>
          <a:xfrm>
            <a:off x="4323241" y="5305825"/>
            <a:ext cx="4354034" cy="369332"/>
          </a:xfrm>
          <a:prstGeom prst="rect">
            <a:avLst/>
          </a:prstGeom>
          <a:noFill/>
        </p:spPr>
        <p:txBody>
          <a:bodyPr wrap="square" rtlCol="0">
            <a:spAutoFit/>
          </a:bodyPr>
          <a:lstStyle/>
          <a:p>
            <a:r>
              <a:rPr lang="en-US" b="1" dirty="0"/>
              <a:t>ICAO Position</a:t>
            </a:r>
          </a:p>
        </p:txBody>
      </p:sp>
      <p:sp>
        <p:nvSpPr>
          <p:cNvPr id="39" name="TextBox 38">
            <a:extLst>
              <a:ext uri="{FF2B5EF4-FFF2-40B4-BE49-F238E27FC236}">
                <a16:creationId xmlns:a16="http://schemas.microsoft.com/office/drawing/2014/main" id="{FE4C7E93-422C-D8DA-DEAE-BC74C6253A71}"/>
              </a:ext>
            </a:extLst>
          </p:cNvPr>
          <p:cNvSpPr txBox="1"/>
          <p:nvPr/>
        </p:nvSpPr>
        <p:spPr>
          <a:xfrm>
            <a:off x="4437540" y="5642691"/>
            <a:ext cx="7754459" cy="954107"/>
          </a:xfrm>
          <a:prstGeom prst="rect">
            <a:avLst/>
          </a:prstGeom>
          <a:noFill/>
        </p:spPr>
        <p:txBody>
          <a:bodyPr wrap="square">
            <a:spAutoFit/>
          </a:bodyPr>
          <a:lstStyle/>
          <a:p>
            <a:r>
              <a:rPr lang="en-US" sz="1400" b="0" i="0" u="none" strike="noStrike" baseline="0" dirty="0">
                <a:latin typeface="TimesNewRoman"/>
              </a:rPr>
              <a:t>2.2.3 </a:t>
            </a:r>
            <a:r>
              <a:rPr lang="th-TH" sz="1400" dirty="0"/>
              <a:t>ตัวสารดับเพลิงเสริมควรเป็น</a:t>
            </a:r>
            <a:r>
              <a:rPr lang="en-US" sz="1400" b="0" i="0" u="none" strike="noStrike" baseline="0" dirty="0">
                <a:latin typeface="TimesNewRoman"/>
              </a:rPr>
              <a:t>:</a:t>
            </a:r>
          </a:p>
          <a:p>
            <a:pPr marL="342900" indent="-342900">
              <a:buAutoNum type="alphaLcParenR"/>
            </a:pPr>
            <a:r>
              <a:rPr lang="th-TH" sz="1400" dirty="0"/>
              <a:t>ผงเคมีแห้ง (ผงสำหรับดับไฟประเภท </a:t>
            </a:r>
            <a:r>
              <a:rPr lang="en-US" sz="1400" dirty="0"/>
              <a:t>B </a:t>
            </a:r>
            <a:r>
              <a:rPr lang="th-TH" sz="1400" dirty="0"/>
              <a:t>และ </a:t>
            </a:r>
            <a:r>
              <a:rPr lang="en-US" sz="1400" dirty="0"/>
              <a:t>C); </a:t>
            </a:r>
            <a:r>
              <a:rPr lang="th-TH" sz="1400" dirty="0"/>
              <a:t>หรือ</a:t>
            </a:r>
            <a:endParaRPr lang="en-US" sz="1400" dirty="0"/>
          </a:p>
          <a:p>
            <a:pPr marL="342900" indent="-342900">
              <a:buAutoNum type="alphaLcParenR"/>
            </a:pPr>
            <a:r>
              <a:rPr lang="th-TH" sz="1400" dirty="0"/>
              <a:t>สารดับเพลิงชนิดอื่นที่มีประสิทธิภาพในการดับไฟไม่น้อยกว่ากัน</a:t>
            </a:r>
            <a:endParaRPr lang="en-US" sz="1400" dirty="0"/>
          </a:p>
          <a:p>
            <a:pPr marL="342900" indent="-342900">
              <a:buAutoNum type="alphaLcParenR"/>
            </a:pPr>
            <a:r>
              <a:rPr lang="th-TH" sz="1400" dirty="0">
                <a:highlight>
                  <a:srgbClr val="FFFF00"/>
                </a:highlight>
              </a:rPr>
              <a:t>เมื่อเลือกใช้ผงเคมีแห้งร่วมกับโฟม ต้องระมัดระวังเพื่อให้แน่ใจว่าทั้งสองชนิดเข้ากันได้ดี</a:t>
            </a:r>
            <a:endParaRPr lang="en-US" sz="1400" dirty="0">
              <a:highlight>
                <a:srgbClr val="FFFF00"/>
              </a:highlight>
            </a:endParaRPr>
          </a:p>
        </p:txBody>
      </p:sp>
      <p:pic>
        <p:nvPicPr>
          <p:cNvPr id="1026" name="Picture 2" descr="Fire Extinguisher Clean-Up: Dry Powder &amp; Chemical, Wet Chemical &amp; Foam">
            <a:extLst>
              <a:ext uri="{FF2B5EF4-FFF2-40B4-BE49-F238E27FC236}">
                <a16:creationId xmlns:a16="http://schemas.microsoft.com/office/drawing/2014/main" id="{8A776E0C-356A-E4CC-50B6-9BFB7951B0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240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2941A-3A68-F6CE-D4D8-40ABE6EAC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092F774-189D-7C54-3C51-D8CDC838C97E}"/>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D487B138-2429-0257-6B5C-9F3959ECFD2A}"/>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FAA</a:t>
            </a:r>
          </a:p>
          <a:p>
            <a:r>
              <a:rPr lang="en-US" b="1" dirty="0">
                <a:solidFill>
                  <a:schemeClr val="bg1"/>
                </a:solidFill>
              </a:rPr>
              <a:t>NFF report testing</a:t>
            </a:r>
          </a:p>
          <a:p>
            <a:r>
              <a:rPr lang="en-US" b="1" dirty="0">
                <a:solidFill>
                  <a:schemeClr val="bg1"/>
                </a:solidFill>
              </a:rPr>
              <a:t>July 2022 Extract*</a:t>
            </a:r>
            <a:endParaRPr lang="en-US" dirty="0"/>
          </a:p>
        </p:txBody>
      </p:sp>
      <p:pic>
        <p:nvPicPr>
          <p:cNvPr id="5" name="Picture 15">
            <a:extLst>
              <a:ext uri="{FF2B5EF4-FFF2-40B4-BE49-F238E27FC236}">
                <a16:creationId xmlns:a16="http://schemas.microsoft.com/office/drawing/2014/main" id="{708E07DA-01F6-F75D-8342-6470C7DC0E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02" b="97479" l="3361" r="96639">
                        <a14:foregroundMark x1="15966" y1="21849" x2="15966" y2="21849"/>
                        <a14:foregroundMark x1="33613" y1="15966" x2="33613" y2="15966"/>
                        <a14:foregroundMark x1="59664" y1="15126" x2="79832" y2="56303"/>
                        <a14:foregroundMark x1="79832" y1="56303" x2="15966" y2="81513"/>
                        <a14:foregroundMark x1="15966" y1="81513" x2="13445" y2="34454"/>
                        <a14:foregroundMark x1="13445" y1="34454" x2="57143" y2="15966"/>
                        <a14:foregroundMark x1="85714" y1="32773" x2="76471" y2="70588"/>
                        <a14:foregroundMark x1="81513" y1="73109" x2="46218" y2="84874"/>
                        <a14:foregroundMark x1="56303" y1="87395" x2="31933" y2="84874"/>
                        <a14:foregroundMark x1="21008" y1="76471" x2="10084" y2="47899"/>
                        <a14:foregroundMark x1="14286" y1="36134" x2="28571" y2="16807"/>
                        <a14:foregroundMark x1="24370" y1="16807" x2="71429" y2="19328"/>
                        <a14:foregroundMark x1="79832" y1="21849" x2="91597" y2="47899"/>
                        <a14:foregroundMark x1="90756" y1="53782" x2="90756" y2="67227"/>
                        <a14:foregroundMark x1="81513" y1="68908" x2="78992" y2="83193"/>
                        <a14:foregroundMark x1="75630" y1="78992" x2="63866" y2="85714"/>
                        <a14:foregroundMark x1="52941" y1="88235" x2="42017" y2="89916"/>
                        <a14:foregroundMark x1="26891" y1="84034" x2="18487" y2="75630"/>
                        <a14:foregroundMark x1="23529" y1="89916" x2="23529" y2="89916"/>
                        <a14:foregroundMark x1="30252" y1="93277" x2="30252" y2="93277"/>
                        <a14:foregroundMark x1="43697" y1="96639" x2="43697" y2="96639"/>
                        <a14:foregroundMark x1="50420" y1="96639" x2="50420" y2="96639"/>
                        <a14:foregroundMark x1="57983" y1="97479" x2="57983" y2="97479"/>
                        <a14:foregroundMark x1="69748" y1="92437" x2="69748" y2="92437"/>
                        <a14:foregroundMark x1="76471" y1="88235" x2="76471" y2="88235"/>
                        <a14:foregroundMark x1="83193" y1="83193" x2="83193" y2="83193"/>
                        <a14:foregroundMark x1="87395" y1="75630" x2="87395" y2="75630"/>
                        <a14:foregroundMark x1="89076" y1="68908" x2="89076" y2="68908"/>
                        <a14:foregroundMark x1="92437" y1="64706" x2="92437" y2="64706"/>
                        <a14:foregroundMark x1="94118" y1="65546" x2="94118" y2="65546"/>
                        <a14:foregroundMark x1="94958" y1="52101" x2="94958" y2="52101"/>
                        <a14:foregroundMark x1="94958" y1="44538" x2="94958" y2="44538"/>
                        <a14:foregroundMark x1="94118" y1="42857" x2="94118" y2="42857"/>
                        <a14:foregroundMark x1="94118" y1="52101" x2="94118" y2="52101"/>
                        <a14:foregroundMark x1="94118" y1="54622" x2="94118" y2="54622"/>
                        <a14:foregroundMark x1="94118" y1="52941" x2="94118" y2="52941"/>
                        <a14:foregroundMark x1="94958" y1="52941" x2="94958" y2="52941"/>
                        <a14:foregroundMark x1="96639" y1="52941" x2="96639" y2="52941"/>
                        <a14:foregroundMark x1="89916" y1="28571" x2="89916" y2="28571"/>
                        <a14:foregroundMark x1="78992" y1="15966" x2="78992" y2="15966"/>
                        <a14:foregroundMark x1="81513" y1="15966" x2="81513" y2="15966"/>
                        <a14:foregroundMark x1="69748" y1="9244" x2="69748" y2="9244"/>
                        <a14:foregroundMark x1="59664" y1="5042" x2="59664" y2="5042"/>
                        <a14:foregroundMark x1="33613" y1="5042" x2="33613" y2="5042"/>
                        <a14:foregroundMark x1="23529" y1="11765" x2="23529" y2="11765"/>
                        <a14:foregroundMark x1="16807" y1="17647" x2="16807" y2="17647"/>
                        <a14:foregroundMark x1="12605" y1="24370" x2="12605" y2="24370"/>
                        <a14:foregroundMark x1="10924" y1="24370" x2="8403" y2="26050"/>
                        <a14:foregroundMark x1="5882" y1="33613" x2="5882" y2="33613"/>
                        <a14:foregroundMark x1="3361" y1="39496" x2="3361" y2="39496"/>
                        <a14:foregroundMark x1="2521" y1="47059" x2="2521" y2="47059"/>
                      </a14:backgroundRemoval>
                    </a14:imgEffect>
                  </a14:imgLayer>
                </a14:imgProps>
              </a:ext>
              <a:ext uri="{28A0092B-C50C-407E-A947-70E740481C1C}">
                <a14:useLocalDpi xmlns:a14="http://schemas.microsoft.com/office/drawing/2010/main" val="0"/>
              </a:ext>
            </a:extLst>
          </a:blip>
          <a:srcRect/>
          <a:stretch>
            <a:fillRect/>
          </a:stretch>
        </p:blipFill>
        <p:spPr bwMode="auto">
          <a:xfrm>
            <a:off x="2772172" y="5168584"/>
            <a:ext cx="1066005" cy="10660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7DCB40-5A81-F597-8291-98DA48026F5E}"/>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pic>
        <p:nvPicPr>
          <p:cNvPr id="1026" name="Picture 2" descr="Fire Extinguisher Clean-Up: Dry Powder &amp; Chemical, Wet Chemical &amp; Foam">
            <a:extLst>
              <a:ext uri="{FF2B5EF4-FFF2-40B4-BE49-F238E27FC236}">
                <a16:creationId xmlns:a16="http://schemas.microsoft.com/office/drawing/2014/main" id="{4D122136-53A3-012B-1D33-514FB663E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73E12A0B-CE0A-3D2E-E3B7-119C39767A06}"/>
              </a:ext>
            </a:extLst>
          </p:cNvPr>
          <p:cNvGraphicFramePr>
            <a:graphicFrameLocks noGrp="1"/>
          </p:cNvGraphicFramePr>
          <p:nvPr>
            <p:extLst>
              <p:ext uri="{D42A27DB-BD31-4B8C-83A1-F6EECF244321}">
                <p14:modId xmlns:p14="http://schemas.microsoft.com/office/powerpoint/2010/main" val="2422992523"/>
              </p:ext>
            </p:extLst>
          </p:nvPr>
        </p:nvGraphicFramePr>
        <p:xfrm>
          <a:off x="4437541" y="149065"/>
          <a:ext cx="7525858" cy="6470809"/>
        </p:xfrm>
        <a:graphic>
          <a:graphicData uri="http://schemas.openxmlformats.org/drawingml/2006/table">
            <a:tbl>
              <a:tblPr/>
              <a:tblGrid>
                <a:gridCol w="854147">
                  <a:extLst>
                    <a:ext uri="{9D8B030D-6E8A-4147-A177-3AD203B41FA5}">
                      <a16:colId xmlns:a16="http://schemas.microsoft.com/office/drawing/2014/main" val="2182881704"/>
                    </a:ext>
                  </a:extLst>
                </a:gridCol>
                <a:gridCol w="1123229">
                  <a:extLst>
                    <a:ext uri="{9D8B030D-6E8A-4147-A177-3AD203B41FA5}">
                      <a16:colId xmlns:a16="http://schemas.microsoft.com/office/drawing/2014/main" val="1677766373"/>
                    </a:ext>
                  </a:extLst>
                </a:gridCol>
                <a:gridCol w="1162039">
                  <a:extLst>
                    <a:ext uri="{9D8B030D-6E8A-4147-A177-3AD203B41FA5}">
                      <a16:colId xmlns:a16="http://schemas.microsoft.com/office/drawing/2014/main" val="3524921088"/>
                    </a:ext>
                  </a:extLst>
                </a:gridCol>
                <a:gridCol w="687171">
                  <a:extLst>
                    <a:ext uri="{9D8B030D-6E8A-4147-A177-3AD203B41FA5}">
                      <a16:colId xmlns:a16="http://schemas.microsoft.com/office/drawing/2014/main" val="2707784591"/>
                    </a:ext>
                  </a:extLst>
                </a:gridCol>
                <a:gridCol w="3699272">
                  <a:extLst>
                    <a:ext uri="{9D8B030D-6E8A-4147-A177-3AD203B41FA5}">
                      <a16:colId xmlns:a16="http://schemas.microsoft.com/office/drawing/2014/main" val="2527167639"/>
                    </a:ext>
                  </a:extLst>
                </a:gridCol>
              </a:tblGrid>
              <a:tr h="472698">
                <a:tc>
                  <a:txBody>
                    <a:bodyPr/>
                    <a:lstStyle/>
                    <a:p>
                      <a:pPr algn="l" fontAlgn="b"/>
                      <a:r>
                        <a:rPr lang="en-US" sz="1200" b="0" i="0" u="none" strike="noStrike" dirty="0">
                          <a:solidFill>
                            <a:schemeClr val="bg1"/>
                          </a:solidFill>
                          <a:effectLst/>
                          <a:latin typeface="Calibri" panose="020F0502020204030204" pitchFamily="34" charset="0"/>
                        </a:rPr>
                        <a:t>Foam type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200" b="0" i="0" u="none" strike="noStrike" dirty="0">
                          <a:solidFill>
                            <a:schemeClr val="bg1"/>
                          </a:solidFill>
                          <a:effectLst/>
                          <a:latin typeface="Calibri" panose="020F0502020204030204" pitchFamily="34" charset="0"/>
                        </a:rPr>
                        <a:t>Manufacturer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200" b="0" i="0" u="none" strike="noStrike" dirty="0">
                          <a:solidFill>
                            <a:schemeClr val="bg1"/>
                          </a:solidFill>
                          <a:effectLst/>
                          <a:latin typeface="Calibri" panose="020F0502020204030204" pitchFamily="34" charset="0"/>
                        </a:rPr>
                        <a:t>Product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ctr" fontAlgn="b"/>
                      <a:r>
                        <a:rPr lang="en-US" sz="1200" b="0" i="0" u="none" strike="noStrike" dirty="0">
                          <a:solidFill>
                            <a:schemeClr val="bg1"/>
                          </a:solidFill>
                          <a:effectLst/>
                          <a:latin typeface="Calibri" panose="020F0502020204030204" pitchFamily="34" charset="0"/>
                        </a:rPr>
                        <a:t>ICAO Level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200" b="0" i="0" u="none" strike="noStrike" dirty="0">
                          <a:solidFill>
                            <a:schemeClr val="bg1"/>
                          </a:solidFill>
                          <a:effectLst/>
                          <a:latin typeface="Calibri" panose="020F0502020204030204" pitchFamily="34" charset="0"/>
                        </a:rPr>
                        <a:t>Dry Chem compatibility reported conclusion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extLst>
                  <a:ext uri="{0D108BD9-81ED-4DB2-BD59-A6C34878D82A}">
                    <a16:rowId xmlns:a16="http://schemas.microsoft.com/office/drawing/2014/main" val="1377229292"/>
                  </a:ext>
                </a:extLst>
              </a:tr>
              <a:tr h="577677">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FOMTEC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ENVIRO USP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ระหว่างการทดสอบความเข้ากันได้ ผงเคมีแห้งดูเหมือนจะทำให้แนวโฟมแตกตัวอย่างรวดเร็ว</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99542"/>
                  </a:ext>
                </a:extLst>
              </a:tr>
              <a:tr h="966394">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th-TH" sz="1400" dirty="0">
                          <a:solidFill>
                            <a:srgbClr val="FF0000"/>
                          </a:solidFill>
                        </a:rPr>
                        <a:t>น้ำยาโฟมแสดงปฏิกิริยาไม่พึงประสงค์เมื่อใช้ร่วมกับผงเคมีแห้ง แม้ว่าโฟมจะไม่ได้สลายตัวทันที แต่ชั้นโฟมก็เริ่มแตกตัวขึ้น</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073098"/>
                  </a:ext>
                </a:extLst>
              </a:tr>
              <a:tr h="860816">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เข้ากันได้กับผงเคมีแห้งแสดงให้เห็นถึงปฏิกิริยาในทางลบเมื่อใช้ร่วมกับผงเคมี โดยสังเกตได้จากเวลาการลุกไหม้ซ้ำที่ลดลงเหลือ 2 นาที 57 วินาที</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5090"/>
                  </a:ext>
                </a:extLst>
              </a:tr>
              <a:tr h="858417">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ECOPOL F3 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effectLst/>
                          <a:latin typeface="Calibri" panose="020F0502020204030204" pitchFamily="34"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การใช้ผงเคมีแห้งทำให้แนวโฟมสลายตัวทันที ส่งผลให้เกิดการลุกไหม้ขึ้นใหม่ทันทีเมื่อใส่กระทะทดสอบการลุกไหม้ซ้ำลงไป</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389147"/>
                  </a:ext>
                </a:extLst>
              </a:tr>
              <a:tr h="908806">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SOLBERG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RF3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 +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น้ำยาโฟมแสดงปฏิกิริยาในทางลบเมื่อใช้ร่วมกับผงเคมีแห้ง โดยเห็นได้จากเวลาการลุกไหม้ซ้ำที่ลดลงเหลือ 5 นาที 28 วินาที</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013572"/>
                  </a:ext>
                </a:extLst>
              </a:tr>
              <a:tr h="662251">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SOLBERG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AVIGARD 3B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แสดงปฏิกิริยาในทางลบเมื่อใช้ร่วมกับผงเคมีแห้ง ซึ่งทำให้เวลาเกิดการลุกไหม้ซ้ำลดลงมากกว่าครึ่งหนึ่ง</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051506"/>
                  </a:ext>
                </a:extLst>
              </a:tr>
              <a:tr h="614268">
                <a:tc>
                  <a:txBody>
                    <a:bodyPr/>
                    <a:lstStyle/>
                    <a:p>
                      <a:pPr algn="l" fontAlgn="ctr"/>
                      <a:r>
                        <a:rPr lang="en-US" sz="12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NATIONAL FOAM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AVIO F3 GREEN KHC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1400" dirty="0">
                          <a:solidFill>
                            <a:srgbClr val="FF0000"/>
                          </a:solidFill>
                        </a:rPr>
                        <a:t>เช่นเดียวกับสารดับเพลิงชนิดอื่นๆ การเติมผงเคมีแห้งทำให้เวลาเกิดการลุกไหม้ซ้ำลดลง</a:t>
                      </a:r>
                      <a:endParaRPr lang="en-US" sz="1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768471"/>
                  </a:ext>
                </a:extLst>
              </a:tr>
              <a:tr h="549482">
                <a:tc>
                  <a:txBody>
                    <a:bodyPr/>
                    <a:lstStyle/>
                    <a:p>
                      <a:pPr algn="l" fontAlgn="ctr"/>
                      <a:r>
                        <a:rPr lang="en-US" sz="1200" b="0" i="0" u="none" strike="noStrike">
                          <a:solidFill>
                            <a:srgbClr val="000000"/>
                          </a:solidFill>
                          <a:effectLst/>
                          <a:latin typeface="Calibri" panose="020F0502020204030204" pitchFamily="34" charset="0"/>
                        </a:rPr>
                        <a:t>AFFF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a:solidFill>
                            <a:srgbClr val="000000"/>
                          </a:solidFill>
                          <a:effectLst/>
                          <a:latin typeface="Calibri" panose="020F0502020204030204" pitchFamily="34" charset="0"/>
                        </a:rPr>
                        <a:t>CHEMGUARD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1" i="0" u="none" strike="noStrike" dirty="0">
                          <a:solidFill>
                            <a:srgbClr val="000000"/>
                          </a:solidFill>
                          <a:effectLst/>
                          <a:latin typeface="Calibri" panose="020F0502020204030204" pitchFamily="34" charset="0"/>
                        </a:rPr>
                        <a:t>C3IC1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th-TH" sz="1400" b="1" dirty="0">
                          <a:solidFill>
                            <a:srgbClr val="79CC00"/>
                          </a:solidFill>
                        </a:rPr>
                        <a:t>ไม่แสดงผลกระทบในทางลบใดๆ จากการใช้ผงเคมีแห้ง</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582947"/>
                  </a:ext>
                </a:extLst>
              </a:tr>
            </a:tbl>
          </a:graphicData>
        </a:graphic>
      </p:graphicFrame>
    </p:spTree>
    <p:extLst>
      <p:ext uri="{BB962C8B-B14F-4D97-AF65-F5344CB8AC3E}">
        <p14:creationId xmlns:p14="http://schemas.microsoft.com/office/powerpoint/2010/main" val="1163753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D93E4-C83A-B534-49AE-18F90E3562E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C79D50E-124F-7FBF-A417-7118B9D189A7}"/>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E85D4676-D1FB-59E5-196D-3311627BBB86}"/>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FAA</a:t>
            </a:r>
          </a:p>
          <a:p>
            <a:r>
              <a:rPr lang="en-US" b="1" dirty="0">
                <a:solidFill>
                  <a:schemeClr val="bg1"/>
                </a:solidFill>
              </a:rPr>
              <a:t>NFF report testing</a:t>
            </a:r>
          </a:p>
          <a:p>
            <a:r>
              <a:rPr lang="en-US" b="1" dirty="0">
                <a:solidFill>
                  <a:schemeClr val="bg1"/>
                </a:solidFill>
              </a:rPr>
              <a:t>July 2022 Extract*</a:t>
            </a:r>
            <a:endParaRPr lang="en-US" dirty="0"/>
          </a:p>
        </p:txBody>
      </p:sp>
      <p:pic>
        <p:nvPicPr>
          <p:cNvPr id="5" name="Picture 15">
            <a:extLst>
              <a:ext uri="{FF2B5EF4-FFF2-40B4-BE49-F238E27FC236}">
                <a16:creationId xmlns:a16="http://schemas.microsoft.com/office/drawing/2014/main" id="{4C731302-34F4-8B68-35C2-FCA08B78C5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02" b="97479" l="3361" r="96639">
                        <a14:foregroundMark x1="15966" y1="21849" x2="15966" y2="21849"/>
                        <a14:foregroundMark x1="33613" y1="15966" x2="33613" y2="15966"/>
                        <a14:foregroundMark x1="59664" y1="15126" x2="79832" y2="56303"/>
                        <a14:foregroundMark x1="79832" y1="56303" x2="15966" y2="81513"/>
                        <a14:foregroundMark x1="15966" y1="81513" x2="13445" y2="34454"/>
                        <a14:foregroundMark x1="13445" y1="34454" x2="57143" y2="15966"/>
                        <a14:foregroundMark x1="85714" y1="32773" x2="76471" y2="70588"/>
                        <a14:foregroundMark x1="81513" y1="73109" x2="46218" y2="84874"/>
                        <a14:foregroundMark x1="56303" y1="87395" x2="31933" y2="84874"/>
                        <a14:foregroundMark x1="21008" y1="76471" x2="10084" y2="47899"/>
                        <a14:foregroundMark x1="14286" y1="36134" x2="28571" y2="16807"/>
                        <a14:foregroundMark x1="24370" y1="16807" x2="71429" y2="19328"/>
                        <a14:foregroundMark x1="79832" y1="21849" x2="91597" y2="47899"/>
                        <a14:foregroundMark x1="90756" y1="53782" x2="90756" y2="67227"/>
                        <a14:foregroundMark x1="81513" y1="68908" x2="78992" y2="83193"/>
                        <a14:foregroundMark x1="75630" y1="78992" x2="63866" y2="85714"/>
                        <a14:foregroundMark x1="52941" y1="88235" x2="42017" y2="89916"/>
                        <a14:foregroundMark x1="26891" y1="84034" x2="18487" y2="75630"/>
                        <a14:foregroundMark x1="23529" y1="89916" x2="23529" y2="89916"/>
                        <a14:foregroundMark x1="30252" y1="93277" x2="30252" y2="93277"/>
                        <a14:foregroundMark x1="43697" y1="96639" x2="43697" y2="96639"/>
                        <a14:foregroundMark x1="50420" y1="96639" x2="50420" y2="96639"/>
                        <a14:foregroundMark x1="57983" y1="97479" x2="57983" y2="97479"/>
                        <a14:foregroundMark x1="69748" y1="92437" x2="69748" y2="92437"/>
                        <a14:foregroundMark x1="76471" y1="88235" x2="76471" y2="88235"/>
                        <a14:foregroundMark x1="83193" y1="83193" x2="83193" y2="83193"/>
                        <a14:foregroundMark x1="87395" y1="75630" x2="87395" y2="75630"/>
                        <a14:foregroundMark x1="89076" y1="68908" x2="89076" y2="68908"/>
                        <a14:foregroundMark x1="92437" y1="64706" x2="92437" y2="64706"/>
                        <a14:foregroundMark x1="94118" y1="65546" x2="94118" y2="65546"/>
                        <a14:foregroundMark x1="94958" y1="52101" x2="94958" y2="52101"/>
                        <a14:foregroundMark x1="94958" y1="44538" x2="94958" y2="44538"/>
                        <a14:foregroundMark x1="94118" y1="42857" x2="94118" y2="42857"/>
                        <a14:foregroundMark x1="94118" y1="52101" x2="94118" y2="52101"/>
                        <a14:foregroundMark x1="94118" y1="54622" x2="94118" y2="54622"/>
                        <a14:foregroundMark x1="94118" y1="52941" x2="94118" y2="52941"/>
                        <a14:foregroundMark x1="94958" y1="52941" x2="94958" y2="52941"/>
                        <a14:foregroundMark x1="96639" y1="52941" x2="96639" y2="52941"/>
                        <a14:foregroundMark x1="89916" y1="28571" x2="89916" y2="28571"/>
                        <a14:foregroundMark x1="78992" y1="15966" x2="78992" y2="15966"/>
                        <a14:foregroundMark x1="81513" y1="15966" x2="81513" y2="15966"/>
                        <a14:foregroundMark x1="69748" y1="9244" x2="69748" y2="9244"/>
                        <a14:foregroundMark x1="59664" y1="5042" x2="59664" y2="5042"/>
                        <a14:foregroundMark x1="33613" y1="5042" x2="33613" y2="5042"/>
                        <a14:foregroundMark x1="23529" y1="11765" x2="23529" y2="11765"/>
                        <a14:foregroundMark x1="16807" y1="17647" x2="16807" y2="17647"/>
                        <a14:foregroundMark x1="12605" y1="24370" x2="12605" y2="24370"/>
                        <a14:foregroundMark x1="10924" y1="24370" x2="8403" y2="26050"/>
                        <a14:foregroundMark x1="5882" y1="33613" x2="5882" y2="33613"/>
                        <a14:foregroundMark x1="3361" y1="39496" x2="3361" y2="39496"/>
                        <a14:foregroundMark x1="2521" y1="47059" x2="2521" y2="47059"/>
                      </a14:backgroundRemoval>
                    </a14:imgEffect>
                  </a14:imgLayer>
                </a14:imgProps>
              </a:ext>
              <a:ext uri="{28A0092B-C50C-407E-A947-70E740481C1C}">
                <a14:useLocalDpi xmlns:a14="http://schemas.microsoft.com/office/drawing/2010/main" val="0"/>
              </a:ext>
            </a:extLst>
          </a:blip>
          <a:srcRect/>
          <a:stretch>
            <a:fillRect/>
          </a:stretch>
        </p:blipFill>
        <p:spPr bwMode="auto">
          <a:xfrm>
            <a:off x="2772172" y="5168584"/>
            <a:ext cx="1066005" cy="10660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C57695-F373-172E-32C3-50F190004C42}"/>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graphicFrame>
        <p:nvGraphicFramePr>
          <p:cNvPr id="31" name="Table 30">
            <a:extLst>
              <a:ext uri="{FF2B5EF4-FFF2-40B4-BE49-F238E27FC236}">
                <a16:creationId xmlns:a16="http://schemas.microsoft.com/office/drawing/2014/main" id="{F910BB7E-D51E-A33D-6481-0FB1477C5FA3}"/>
              </a:ext>
            </a:extLst>
          </p:cNvPr>
          <p:cNvGraphicFramePr>
            <a:graphicFrameLocks noGrp="1"/>
          </p:cNvGraphicFramePr>
          <p:nvPr>
            <p:extLst>
              <p:ext uri="{D42A27DB-BD31-4B8C-83A1-F6EECF244321}">
                <p14:modId xmlns:p14="http://schemas.microsoft.com/office/powerpoint/2010/main" val="1861432607"/>
              </p:ext>
            </p:extLst>
          </p:nvPr>
        </p:nvGraphicFramePr>
        <p:xfrm>
          <a:off x="4437540" y="291940"/>
          <a:ext cx="7268685" cy="5451635"/>
        </p:xfrm>
        <a:graphic>
          <a:graphicData uri="http://schemas.openxmlformats.org/drawingml/2006/table">
            <a:tbl>
              <a:tblPr/>
              <a:tblGrid>
                <a:gridCol w="1851997">
                  <a:extLst>
                    <a:ext uri="{9D8B030D-6E8A-4147-A177-3AD203B41FA5}">
                      <a16:colId xmlns:a16="http://schemas.microsoft.com/office/drawing/2014/main" val="3524921088"/>
                    </a:ext>
                  </a:extLst>
                </a:gridCol>
                <a:gridCol w="5416688">
                  <a:extLst>
                    <a:ext uri="{9D8B030D-6E8A-4147-A177-3AD203B41FA5}">
                      <a16:colId xmlns:a16="http://schemas.microsoft.com/office/drawing/2014/main" val="2527167639"/>
                    </a:ext>
                  </a:extLst>
                </a:gridCol>
              </a:tblGrid>
              <a:tr h="366861">
                <a:tc>
                  <a:txBody>
                    <a:bodyPr/>
                    <a:lstStyle/>
                    <a:p>
                      <a:pPr algn="l" fontAlgn="b"/>
                      <a:r>
                        <a:rPr lang="en-US" sz="1100" b="0" i="0" u="none" strike="noStrike" dirty="0">
                          <a:solidFill>
                            <a:schemeClr val="bg1"/>
                          </a:solidFill>
                          <a:effectLst/>
                          <a:latin typeface="Calibri" panose="020F0502020204030204" pitchFamily="34" charset="0"/>
                        </a:rPr>
                        <a:t>Product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100" b="0" i="0" u="none" strike="noStrike" dirty="0">
                          <a:solidFill>
                            <a:schemeClr val="bg1"/>
                          </a:solidFill>
                          <a:effectLst/>
                          <a:latin typeface="Calibri" panose="020F0502020204030204" pitchFamily="34" charset="0"/>
                        </a:rPr>
                        <a:t>Dry Chem compatibility reported conclusion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extLst>
                  <a:ext uri="{0D108BD9-81ED-4DB2-BD59-A6C34878D82A}">
                    <a16:rowId xmlns:a16="http://schemas.microsoft.com/office/drawing/2014/main" val="1377229292"/>
                  </a:ext>
                </a:extLst>
              </a:tr>
              <a:tr h="1080578">
                <a:tc>
                  <a:txBody>
                    <a:bodyPr/>
                    <a:lstStyle/>
                    <a:p>
                      <a:pPr algn="l" fontAlgn="ctr"/>
                      <a:r>
                        <a:rPr lang="en-US" sz="1100" b="1" i="0" u="none" strike="noStrike">
                          <a:solidFill>
                            <a:srgbClr val="000000"/>
                          </a:solidFill>
                          <a:effectLst/>
                          <a:latin typeface="Calibri" panose="020F0502020204030204" pitchFamily="34" charset="0"/>
                        </a:rPr>
                        <a:t>ENVIRO USP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2400" dirty="0">
                          <a:solidFill>
                            <a:srgbClr val="FF0000"/>
                          </a:solidFill>
                        </a:rPr>
                        <a:t>ระหว่างการทดสอบความเข้ากันได้ ผงเคมีแห้งดูเหมือนจะทำให้ชั้นโฟมแตกตัวอย่างรวดเร็ว</a:t>
                      </a:r>
                      <a:endParaRPr lang="en-US" sz="2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99542"/>
                  </a:ext>
                </a:extLst>
              </a:tr>
              <a:tr h="1613923">
                <a:tc>
                  <a:txBody>
                    <a:bodyPr/>
                    <a:lstStyle/>
                    <a:p>
                      <a:pPr algn="l" fontAlgn="ctr"/>
                      <a:r>
                        <a:rPr lang="en-US" sz="11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2400" dirty="0">
                          <a:solidFill>
                            <a:srgbClr val="FF0000"/>
                          </a:solidFill>
                        </a:rPr>
                        <a:t>ความเข้ากันได้กับผงเคมีแห้งแสดงปฏิกิริยาไม่พึงประสงค์เมื่อใช้ผงเคมีแห้ง โดยเห็นได้จากเวลาการลุกไหม้ซ้ำที่ลดลงเหลือ 2 นาที 57 วินาที</a:t>
                      </a:r>
                      <a:endParaRPr lang="en-US" sz="2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5090"/>
                  </a:ext>
                </a:extLst>
              </a:tr>
              <a:tr h="1309695">
                <a:tc>
                  <a:txBody>
                    <a:bodyPr/>
                    <a:lstStyle/>
                    <a:p>
                      <a:pPr algn="l" fontAlgn="ctr"/>
                      <a:r>
                        <a:rPr lang="en-US" sz="1100" b="1" i="0" u="none" strike="noStrike" dirty="0">
                          <a:solidFill>
                            <a:srgbClr val="000000"/>
                          </a:solidFill>
                          <a:effectLst/>
                          <a:latin typeface="Calibri" panose="020F0502020204030204" pitchFamily="34" charset="0"/>
                        </a:rPr>
                        <a:t>ECOPOL F3 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2400" dirty="0">
                          <a:solidFill>
                            <a:srgbClr val="FF0000"/>
                          </a:solidFill>
                        </a:rPr>
                        <a:t>การใช้ผงเคมีแห้งทำให้ชั้นโฟมแตกตัวทันที ส่งผลให้เกิดการลุกไหม้ขึ้นใหม่ทันทีเมื่อใส่กระทะทดสอบการลุกไหม้ซ้ำลงไป</a:t>
                      </a:r>
                      <a:r>
                        <a:rPr lang="en-US" sz="2400" b="0" i="0" u="none" strike="noStrike" dirty="0">
                          <a:solidFill>
                            <a:srgbClr val="FF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389147"/>
                  </a:ext>
                </a:extLst>
              </a:tr>
              <a:tr h="1080578">
                <a:tc>
                  <a:txBody>
                    <a:bodyPr/>
                    <a:lstStyle/>
                    <a:p>
                      <a:pPr algn="l" fontAlgn="ctr"/>
                      <a:r>
                        <a:rPr lang="en-US" sz="1100" b="1" i="0" u="none" strike="noStrike" dirty="0">
                          <a:solidFill>
                            <a:srgbClr val="000000"/>
                          </a:solidFill>
                          <a:effectLst/>
                          <a:latin typeface="Calibri" panose="020F0502020204030204" pitchFamily="34" charset="0"/>
                        </a:rPr>
                        <a:t>AVIGARD 3B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th-TH" sz="2400" dirty="0">
                          <a:solidFill>
                            <a:srgbClr val="FF0000"/>
                          </a:solidFill>
                        </a:rPr>
                        <a:t>แสดงปฏิกิริยาไม่พึงประสงค์เมื่อใช้ผงเคมีแห้ง ซึ่งทำให้เวลาเกิดการลุกไหม้ซ้ำลดลงมากกว่าครึ่งหนึ่ง</a:t>
                      </a:r>
                      <a:endParaRPr lang="en-US" sz="2400" b="0" i="0" u="none" strike="noStrike" dirty="0">
                        <a:solidFill>
                          <a:srgbClr val="FF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051506"/>
                  </a:ext>
                </a:extLst>
              </a:tr>
            </a:tbl>
          </a:graphicData>
        </a:graphic>
      </p:graphicFrame>
      <p:pic>
        <p:nvPicPr>
          <p:cNvPr id="1026" name="Picture 2" descr="Fire Extinguisher Clean-Up: Dry Powder &amp; Chemical, Wet Chemical &amp; Foam">
            <a:extLst>
              <a:ext uri="{FF2B5EF4-FFF2-40B4-BE49-F238E27FC236}">
                <a16:creationId xmlns:a16="http://schemas.microsoft.com/office/drawing/2014/main" id="{8160C43B-7449-05D7-B960-C007393B19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17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60F0CE6D-41A6-D962-39B5-D86E6D4534AA}"/>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JCI Compatibility testing confirmation</a:t>
            </a:r>
          </a:p>
          <a:p>
            <a:r>
              <a:rPr lang="en-US" b="1" dirty="0">
                <a:solidFill>
                  <a:schemeClr val="bg1"/>
                </a:solidFill>
              </a:rPr>
              <a:t>letter</a:t>
            </a:r>
            <a:endParaRPr lang="en-US" dirty="0"/>
          </a:p>
        </p:txBody>
      </p:sp>
      <p:sp>
        <p:nvSpPr>
          <p:cNvPr id="7" name="TextBox 6">
            <a:extLst>
              <a:ext uri="{FF2B5EF4-FFF2-40B4-BE49-F238E27FC236}">
                <a16:creationId xmlns:a16="http://schemas.microsoft.com/office/drawing/2014/main" id="{EAC937DB-D078-AAAC-E61A-C2B33DC40799}"/>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pic>
        <p:nvPicPr>
          <p:cNvPr id="1026" name="Picture 2" descr="Fire Extinguisher Clean-Up: Dry Powder &amp; Chemical, Wet Chemical &amp; Foam">
            <a:extLst>
              <a:ext uri="{FF2B5EF4-FFF2-40B4-BE49-F238E27FC236}">
                <a16:creationId xmlns:a16="http://schemas.microsoft.com/office/drawing/2014/main" id="{8A776E0C-356A-E4CC-50B6-9BFB7951B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3E331-6507-024E-AE1C-5324E2EA8108}"/>
              </a:ext>
            </a:extLst>
          </p:cNvPr>
          <p:cNvPicPr>
            <a:picLocks noChangeAspect="1"/>
          </p:cNvPicPr>
          <p:nvPr/>
        </p:nvPicPr>
        <p:blipFill>
          <a:blip r:embed="rId4"/>
          <a:stretch>
            <a:fillRect/>
          </a:stretch>
        </p:blipFill>
        <p:spPr>
          <a:xfrm>
            <a:off x="4949504" y="529635"/>
            <a:ext cx="5665858" cy="5906012"/>
          </a:xfrm>
          <a:prstGeom prst="rect">
            <a:avLst/>
          </a:prstGeom>
        </p:spPr>
      </p:pic>
    </p:spTree>
    <p:extLst>
      <p:ext uri="{BB962C8B-B14F-4D97-AF65-F5344CB8AC3E}">
        <p14:creationId xmlns:p14="http://schemas.microsoft.com/office/powerpoint/2010/main" val="1001891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60F0CE6D-41A6-D962-39B5-D86E6D4534AA}"/>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JCI Compatibility testing confirmation</a:t>
            </a:r>
          </a:p>
          <a:p>
            <a:r>
              <a:rPr lang="en-US" b="1" dirty="0">
                <a:solidFill>
                  <a:schemeClr val="bg1"/>
                </a:solidFill>
              </a:rPr>
              <a:t>letter</a:t>
            </a:r>
            <a:endParaRPr lang="en-US" dirty="0"/>
          </a:p>
        </p:txBody>
      </p:sp>
      <p:sp>
        <p:nvSpPr>
          <p:cNvPr id="7" name="TextBox 6">
            <a:extLst>
              <a:ext uri="{FF2B5EF4-FFF2-40B4-BE49-F238E27FC236}">
                <a16:creationId xmlns:a16="http://schemas.microsoft.com/office/drawing/2014/main" id="{EAC937DB-D078-AAAC-E61A-C2B33DC40799}"/>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pic>
        <p:nvPicPr>
          <p:cNvPr id="1026" name="Picture 2" descr="Fire Extinguisher Clean-Up: Dry Powder &amp; Chemical, Wet Chemical &amp; Foam">
            <a:extLst>
              <a:ext uri="{FF2B5EF4-FFF2-40B4-BE49-F238E27FC236}">
                <a16:creationId xmlns:a16="http://schemas.microsoft.com/office/drawing/2014/main" id="{8A776E0C-356A-E4CC-50B6-9BFB7951B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3E331-6507-024E-AE1C-5324E2EA8108}"/>
              </a:ext>
            </a:extLst>
          </p:cNvPr>
          <p:cNvPicPr>
            <a:picLocks noChangeAspect="1"/>
          </p:cNvPicPr>
          <p:nvPr/>
        </p:nvPicPr>
        <p:blipFill>
          <a:blip r:embed="rId4"/>
          <a:stretch>
            <a:fillRect/>
          </a:stretch>
        </p:blipFill>
        <p:spPr>
          <a:xfrm>
            <a:off x="4949504" y="529635"/>
            <a:ext cx="3323790" cy="3464673"/>
          </a:xfrm>
          <a:prstGeom prst="rect">
            <a:avLst/>
          </a:prstGeom>
        </p:spPr>
      </p:pic>
      <p:pic>
        <p:nvPicPr>
          <p:cNvPr id="2" name="Picture 2">
            <a:extLst>
              <a:ext uri="{FF2B5EF4-FFF2-40B4-BE49-F238E27FC236}">
                <a16:creationId xmlns:a16="http://schemas.microsoft.com/office/drawing/2014/main" id="{B8A5B164-9FE0-0C31-510B-8D1A36F1A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123" y="4207381"/>
            <a:ext cx="7395287" cy="22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9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ne catches fire after crash landing at Miami airport">
            <a:extLst>
              <a:ext uri="{FF2B5EF4-FFF2-40B4-BE49-F238E27FC236}">
                <a16:creationId xmlns:a16="http://schemas.microsoft.com/office/drawing/2014/main" id="{BDF1A7B3-70D7-1D28-D621-07DAFD3F2DB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755"/>
            <a:ext cx="12192000" cy="6855884"/>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Agenda overview</a:t>
            </a:r>
          </a:p>
        </p:txBody>
      </p:sp>
      <p:sp>
        <p:nvSpPr>
          <p:cNvPr id="10" name="TextBox 9">
            <a:extLst>
              <a:ext uri="{FF2B5EF4-FFF2-40B4-BE49-F238E27FC236}">
                <a16:creationId xmlns:a16="http://schemas.microsoft.com/office/drawing/2014/main" id="{922C0B20-0994-E0ED-10F7-404B054EEC13}"/>
              </a:ext>
            </a:extLst>
          </p:cNvPr>
          <p:cNvSpPr txBox="1"/>
          <p:nvPr/>
        </p:nvSpPr>
        <p:spPr>
          <a:xfrm>
            <a:off x="1007573" y="1562100"/>
            <a:ext cx="7178052" cy="3108543"/>
          </a:xfrm>
          <a:prstGeom prst="rect">
            <a:avLst/>
          </a:prstGeom>
          <a:noFill/>
        </p:spPr>
        <p:txBody>
          <a:bodyPr wrap="square" rtlCol="0">
            <a:spAutoFit/>
          </a:bodyPr>
          <a:lstStyle/>
          <a:p>
            <a:pPr marL="342900" indent="-342900">
              <a:buFont typeface="Arial" panose="020B0604020202020204" pitchFamily="34" charset="0"/>
              <a:buChar char="•"/>
            </a:pPr>
            <a:r>
              <a:rPr lang="th-TH" sz="2400" b="1" dirty="0">
                <a:solidFill>
                  <a:schemeClr val="accent1"/>
                </a:solidFill>
              </a:rPr>
              <a:t>ข้อบังคับเกี่ยวกับโฟมดับเพลิงสำหรับการบิน</a:t>
            </a:r>
            <a:endParaRPr lang="en-US" sz="2400" b="1" dirty="0">
              <a:solidFill>
                <a:schemeClr val="accent1"/>
              </a:solidFill>
            </a:endParaRPr>
          </a:p>
          <a:p>
            <a:pPr marL="342900" indent="-342900">
              <a:buFont typeface="Arial" panose="020B0604020202020204" pitchFamily="34" charset="0"/>
              <a:buChar char="•"/>
            </a:pPr>
            <a:r>
              <a:rPr lang="en-US" sz="2400" b="1" dirty="0">
                <a:solidFill>
                  <a:schemeClr val="accent1"/>
                </a:solidFill>
              </a:rPr>
              <a:t>ICAO standards</a:t>
            </a:r>
          </a:p>
          <a:p>
            <a:pPr marL="342900" indent="-342900">
              <a:buFont typeface="Arial" panose="020B0604020202020204" pitchFamily="34" charset="0"/>
              <a:buChar char="•"/>
            </a:pPr>
            <a:r>
              <a:rPr lang="en-US" sz="2400" b="1" dirty="0">
                <a:solidFill>
                  <a:schemeClr val="accent1"/>
                </a:solidFill>
              </a:rPr>
              <a:t>NFF-3B </a:t>
            </a:r>
            <a:r>
              <a:rPr lang="th-TH" sz="2400" b="1" dirty="0">
                <a:solidFill>
                  <a:schemeClr val="accent1"/>
                </a:solidFill>
              </a:rPr>
              <a:t>ภาพรวม</a:t>
            </a:r>
            <a:endParaRPr lang="en-US" sz="2400" b="1" dirty="0">
              <a:solidFill>
                <a:schemeClr val="accent1"/>
              </a:solidFill>
            </a:endParaRPr>
          </a:p>
          <a:p>
            <a:pPr marL="800100" lvl="1" indent="-342900">
              <a:buFont typeface="Arial" panose="020B0604020202020204" pitchFamily="34" charset="0"/>
              <a:buChar char="•"/>
            </a:pPr>
            <a:r>
              <a:rPr lang="th-TH" sz="2400" b="1" dirty="0">
                <a:solidFill>
                  <a:schemeClr val="accent1"/>
                </a:solidFill>
              </a:rPr>
              <a:t>คุณสมบัติทางกายภาพ</a:t>
            </a:r>
            <a:endParaRPr lang="en-US" sz="2400" b="1" dirty="0">
              <a:solidFill>
                <a:schemeClr val="accent1"/>
              </a:solidFill>
            </a:endParaRPr>
          </a:p>
          <a:p>
            <a:pPr marL="800100" lvl="1" indent="-342900">
              <a:buFont typeface="Arial" panose="020B0604020202020204" pitchFamily="34" charset="0"/>
              <a:buChar char="•"/>
            </a:pPr>
            <a:r>
              <a:rPr lang="th-TH" sz="2400" b="1" dirty="0">
                <a:solidFill>
                  <a:schemeClr val="accent1"/>
                </a:solidFill>
              </a:rPr>
              <a:t>ความเข้ากันได้ของสารเคมีแห้ง</a:t>
            </a:r>
            <a:endParaRPr lang="en-US" sz="2400" b="1" dirty="0">
              <a:solidFill>
                <a:schemeClr val="accent1"/>
              </a:solidFill>
            </a:endParaRPr>
          </a:p>
          <a:p>
            <a:pPr marL="800100" lvl="1" indent="-342900">
              <a:buFont typeface="Arial" panose="020B0604020202020204" pitchFamily="34" charset="0"/>
              <a:buChar char="•"/>
            </a:pPr>
            <a:r>
              <a:rPr lang="th-TH" sz="2800" b="1" dirty="0">
                <a:solidFill>
                  <a:schemeClr val="accent1"/>
                </a:solidFill>
              </a:rPr>
              <a:t>ข้อมูลด้านสิ่งแวดล้อม</a:t>
            </a:r>
          </a:p>
          <a:p>
            <a:pPr marL="800100" lvl="1" indent="-342900">
              <a:buFont typeface="Arial" panose="020B0604020202020204" pitchFamily="34" charset="0"/>
              <a:buChar char="•"/>
            </a:pPr>
            <a:r>
              <a:rPr lang="th-TH" sz="2400" b="1" dirty="0">
                <a:solidFill>
                  <a:schemeClr val="accent1"/>
                </a:solidFill>
              </a:rPr>
              <a:t>ภาพรวคู่แข่งขันในตลาด</a:t>
            </a:r>
            <a:endParaRPr lang="en-US" sz="2400" b="1" dirty="0">
              <a:solidFill>
                <a:schemeClr val="accent1"/>
              </a:solidFill>
            </a:endParaRPr>
          </a:p>
          <a:p>
            <a:pPr marL="800100" lvl="1" indent="-342900">
              <a:buFont typeface="Arial" panose="020B0604020202020204" pitchFamily="34" charset="0"/>
              <a:buChar char="•"/>
            </a:pPr>
            <a:r>
              <a:rPr lang="en-US" sz="2400" b="1" dirty="0">
                <a:solidFill>
                  <a:schemeClr val="accent1"/>
                </a:solidFill>
              </a:rPr>
              <a:t>Q&amp;A</a:t>
            </a:r>
          </a:p>
        </p:txBody>
      </p:sp>
      <p:sp>
        <p:nvSpPr>
          <p:cNvPr id="4" name="Slide Number Placeholder 3">
            <a:extLst>
              <a:ext uri="{FF2B5EF4-FFF2-40B4-BE49-F238E27FC236}">
                <a16:creationId xmlns:a16="http://schemas.microsoft.com/office/drawing/2014/main" id="{37E1C4BF-2E27-1DBC-09A4-72CECE9B56DC}"/>
              </a:ext>
            </a:extLst>
          </p:cNvPr>
          <p:cNvSpPr>
            <a:spLocks noGrp="1"/>
          </p:cNvSpPr>
          <p:nvPr>
            <p:ph type="sldNum" sz="quarter" idx="4"/>
          </p:nvPr>
        </p:nvSpPr>
        <p:spPr/>
        <p:txBody>
          <a:bodyPr/>
          <a:lstStyle/>
          <a:p>
            <a:fld id="{64D2DCB6-719E-0F43-A160-E508323EF71D}" type="slidenum">
              <a:rPr lang="en-DK" smtClean="0"/>
              <a:pPr/>
              <a:t>2</a:t>
            </a:fld>
            <a:endParaRPr lang="en-DK"/>
          </a:p>
        </p:txBody>
      </p:sp>
    </p:spTree>
    <p:extLst>
      <p:ext uri="{BB962C8B-B14F-4D97-AF65-F5344CB8AC3E}">
        <p14:creationId xmlns:p14="http://schemas.microsoft.com/office/powerpoint/2010/main" val="566007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7CC7D3-98E0-7F4A-233D-0369EA2BF1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60" b="89894" l="1607" r="90000">
                        <a14:foregroundMark x1="41786" y1="84574" x2="41786" y2="84574"/>
                        <a14:foregroundMark x1="40357" y1="85106" x2="40357" y2="85106"/>
                        <a14:foregroundMark x1="70714" y1="59574" x2="70714" y2="59574"/>
                        <a14:foregroundMark x1="69107" y1="64894" x2="69107" y2="64894"/>
                        <a14:foregroundMark x1="70357" y1="72872" x2="70357" y2="72872"/>
                        <a14:foregroundMark x1="78750" y1="68085" x2="78750" y2="68085"/>
                        <a14:foregroundMark x1="59286" y1="50532" x2="59286" y2="50532"/>
                        <a14:foregroundMark x1="63214" y1="52660" x2="63214" y2="52660"/>
                        <a14:foregroundMark x1="32857" y1="57181" x2="32857" y2="57181"/>
                        <a14:foregroundMark x1="37679" y1="64894" x2="37679" y2="64894"/>
                        <a14:foregroundMark x1="30179" y1="65691" x2="30179" y2="65691"/>
                        <a14:foregroundMark x1="29464" y1="21011" x2="29464" y2="21011"/>
                        <a14:foregroundMark x1="31250" y1="23670" x2="31250" y2="23670"/>
                        <a14:foregroundMark x1="32857" y1="23936" x2="32857" y2="23936"/>
                        <a14:foregroundMark x1="39464" y1="28457" x2="39464" y2="28457"/>
                        <a14:foregroundMark x1="54286" y1="32979" x2="54286" y2="32979"/>
                        <a14:foregroundMark x1="45357" y1="35372" x2="45357" y2="35372"/>
                        <a14:foregroundMark x1="46786" y1="35106" x2="46786" y2="35106"/>
                        <a14:foregroundMark x1="48750" y1="35106" x2="48750" y2="35106"/>
                        <a14:foregroundMark x1="49821" y1="35904" x2="49821" y2="35904"/>
                        <a14:foregroundMark x1="50536" y1="35904" x2="50714" y2="36436"/>
                        <a14:foregroundMark x1="50893" y1="36702" x2="50893" y2="36702"/>
                        <a14:foregroundMark x1="51250" y1="36702" x2="51250" y2="36702"/>
                        <a14:foregroundMark x1="52143" y1="36170" x2="52143" y2="36170"/>
                        <a14:foregroundMark x1="25357" y1="16489" x2="25357" y2="16489"/>
                        <a14:foregroundMark x1="23214" y1="12766" x2="23214" y2="12766"/>
                        <a14:foregroundMark x1="22143" y1="11436" x2="22143" y2="11436"/>
                        <a14:foregroundMark x1="20893" y1="10106" x2="20893" y2="10106"/>
                        <a14:foregroundMark x1="20000" y1="9043" x2="20000" y2="9043"/>
                        <a14:foregroundMark x1="19107" y1="8511" x2="19107" y2="8511"/>
                        <a14:foregroundMark x1="18393" y1="7447" x2="18393" y2="7447"/>
                        <a14:foregroundMark x1="18036" y1="6915" x2="18036" y2="6915"/>
                        <a14:foregroundMark x1="17321" y1="6117" x2="17321" y2="6117"/>
                        <a14:foregroundMark x1="17143" y1="5585" x2="17143" y2="5585"/>
                        <a14:foregroundMark x1="16964" y1="5585" x2="16964" y2="5585"/>
                        <a14:foregroundMark x1="16964" y1="5319" x2="16964" y2="5319"/>
                        <a14:foregroundMark x1="16250" y1="4521" x2="16250" y2="4521"/>
                        <a14:foregroundMark x1="15893" y1="4255" x2="15893" y2="4255"/>
                        <a14:foregroundMark x1="15714" y1="3723" x2="15714" y2="3723"/>
                        <a14:foregroundMark x1="15714" y1="3723" x2="15714" y2="3723"/>
                        <a14:foregroundMark x1="15179" y1="2926" x2="15179" y2="2926"/>
                        <a14:foregroundMark x1="15179" y1="2660" x2="15179" y2="2660"/>
                        <a14:foregroundMark x1="15000" y1="2660" x2="15000" y2="2660"/>
                        <a14:foregroundMark x1="15000" y1="2926" x2="15000" y2="3723"/>
                        <a14:foregroundMark x1="15357" y1="4787" x2="15357" y2="4787"/>
                        <a14:foregroundMark x1="13393" y1="43617" x2="13393" y2="43617"/>
                        <a14:foregroundMark x1="14821" y1="44149" x2="14821" y2="44149"/>
                        <a14:foregroundMark x1="15893" y1="44947" x2="15893" y2="44947"/>
                        <a14:foregroundMark x1="1607" y1="37766" x2="1607" y2="37766"/>
                        <a14:foregroundMark x1="2857" y1="38830" x2="2857" y2="38830"/>
                        <a14:foregroundMark x1="45179" y1="77128" x2="45179" y2="77128"/>
                        <a14:foregroundMark x1="15179" y1="66755" x2="15179" y2="66755"/>
                        <a14:foregroundMark x1="17321" y1="67021" x2="17321" y2="67021"/>
                        <a14:foregroundMark x1="17857" y1="66755" x2="18214" y2="66755"/>
                        <a14:foregroundMark x1="19107" y1="66489" x2="19107" y2="66489"/>
                        <a14:foregroundMark x1="20179" y1="66489" x2="20179" y2="66489"/>
                        <a14:foregroundMark x1="14286" y1="67021" x2="14286" y2="67021"/>
                        <a14:foregroundMark x1="12321" y1="67287" x2="12321" y2="67287"/>
                        <a14:foregroundMark x1="13750" y1="67287" x2="13750" y2="67287"/>
                        <a14:foregroundMark x1="14286" y1="63298" x2="14286" y2="63298"/>
                        <a14:foregroundMark x1="14107" y1="57181" x2="14107" y2="57181"/>
                        <a14:foregroundMark x1="13393" y1="58245" x2="13393" y2="58245"/>
                        <a14:foregroundMark x1="13750" y1="69415" x2="13750" y2="69415"/>
                        <a14:foregroundMark x1="48571" y1="83511" x2="48571" y2="83511"/>
                        <a14:foregroundMark x1="54821" y1="82447" x2="54821" y2="82447"/>
                        <a14:foregroundMark x1="56607" y1="81915" x2="56607" y2="81915"/>
                        <a14:foregroundMark x1="59286" y1="81383" x2="59286" y2="81383"/>
                        <a14:foregroundMark x1="16964" y1="45745" x2="16964" y2="45745"/>
                        <a14:backgroundMark x1="8036" y1="50000" x2="8036" y2="50000"/>
                        <a14:backgroundMark x1="9107" y1="52394" x2="9107" y2="52394"/>
                        <a14:backgroundMark x1="13214" y1="52394" x2="13214" y2="52394"/>
                        <a14:backgroundMark x1="17679" y1="55585" x2="17679" y2="55585"/>
                        <a14:backgroundMark x1="19107" y1="58245" x2="19107" y2="58245"/>
                        <a14:backgroundMark x1="20179" y1="56383" x2="20179" y2="56383"/>
                        <a14:backgroundMark x1="19643" y1="51330" x2="19643" y2="51330"/>
                        <a14:backgroundMark x1="19643" y1="51862" x2="19821" y2="52394"/>
                        <a14:backgroundMark x1="19821" y1="55319" x2="19821" y2="55319"/>
                        <a14:backgroundMark x1="18571" y1="64096" x2="18571" y2="64096"/>
                        <a14:backgroundMark x1="19286" y1="71809" x2="19286" y2="71809"/>
                        <a14:backgroundMark x1="1964" y1="53457" x2="1964" y2="53457"/>
                        <a14:backgroundMark x1="16250" y1="53723" x2="16250" y2="53723"/>
                        <a14:backgroundMark x1="20714" y1="40957" x2="20714" y2="40957"/>
                        <a14:backgroundMark x1="21250" y1="42553" x2="21250" y2="42553"/>
                        <a14:backgroundMark x1="21786" y1="44149" x2="21786" y2="44149"/>
                        <a14:backgroundMark x1="27143" y1="39362" x2="27143" y2="39362"/>
                        <a14:backgroundMark x1="28036" y1="39628" x2="28036" y2="39628"/>
                        <a14:backgroundMark x1="16964" y1="51330" x2="16964" y2="51330"/>
                        <a14:backgroundMark x1="20893" y1="59574" x2="20893" y2="59574"/>
                        <a14:backgroundMark x1="32143" y1="79255" x2="32143" y2="79255"/>
                        <a14:backgroundMark x1="33214" y1="79255" x2="33214" y2="79255"/>
                        <a14:backgroundMark x1="37321" y1="80053" x2="37321" y2="80053"/>
                        <a14:backgroundMark x1="41071" y1="78989" x2="41071" y2="78989"/>
                        <a14:backgroundMark x1="47857" y1="76862" x2="47857" y2="76862"/>
                        <a14:backgroundMark x1="47500" y1="75266" x2="47500" y2="75266"/>
                        <a14:backgroundMark x1="49286" y1="81649" x2="49286" y2="81649"/>
                        <a14:backgroundMark x1="50893" y1="80851" x2="50893" y2="80851"/>
                        <a14:backgroundMark x1="56429" y1="81117" x2="56429" y2="81117"/>
                        <a14:backgroundMark x1="61250" y1="79255" x2="61250" y2="79255"/>
                        <a14:backgroundMark x1="44821" y1="82447" x2="44821" y2="82447"/>
                      </a14:backgroundRemoval>
                    </a14:imgEffect>
                  </a14:imgLayer>
                </a14:imgProps>
              </a:ext>
            </a:extLst>
          </a:blip>
          <a:srcRect l="18429" t="4625" r="30223" b="12808"/>
          <a:stretch/>
        </p:blipFill>
        <p:spPr>
          <a:xfrm>
            <a:off x="9271282" y="-31859"/>
            <a:ext cx="2596869" cy="2803634"/>
          </a:xfrm>
          <a:prstGeom prst="rect">
            <a:avLst/>
          </a:prstGeom>
        </p:spPr>
      </p:pic>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886312"/>
            <a:ext cx="3205162" cy="1107996"/>
          </a:xfrm>
        </p:spPr>
        <p:txBody>
          <a:bodyPr/>
          <a:lstStyle/>
          <a:p>
            <a:r>
              <a:rPr lang="en-US" sz="3600" dirty="0"/>
              <a:t>Foam Expansion</a:t>
            </a:r>
          </a:p>
        </p:txBody>
      </p:sp>
      <p:sp>
        <p:nvSpPr>
          <p:cNvPr id="3" name="Oval 2">
            <a:extLst>
              <a:ext uri="{FF2B5EF4-FFF2-40B4-BE49-F238E27FC236}">
                <a16:creationId xmlns:a16="http://schemas.microsoft.com/office/drawing/2014/main" id="{9B8D9F29-7355-B979-BC3B-0593772640CE}"/>
              </a:ext>
            </a:extLst>
          </p:cNvPr>
          <p:cNvSpPr/>
          <p:nvPr/>
        </p:nvSpPr>
        <p:spPr>
          <a:xfrm>
            <a:off x="9330632" y="1197096"/>
            <a:ext cx="592183" cy="592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01E539C6-2A15-F3B7-2BB1-5F3759FD0F2A}"/>
              </a:ext>
            </a:extLst>
          </p:cNvPr>
          <p:cNvSpPr/>
          <p:nvPr/>
        </p:nvSpPr>
        <p:spPr>
          <a:xfrm>
            <a:off x="9603319" y="339739"/>
            <a:ext cx="592183" cy="592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8E75453-FD9E-E72E-FC3F-0AD995A215FB}"/>
              </a:ext>
            </a:extLst>
          </p:cNvPr>
          <p:cNvSpPr txBox="1"/>
          <p:nvPr/>
        </p:nvSpPr>
        <p:spPr>
          <a:xfrm>
            <a:off x="5749441" y="1014995"/>
            <a:ext cx="2279176" cy="276999"/>
          </a:xfrm>
          <a:prstGeom prst="rect">
            <a:avLst/>
          </a:prstGeom>
          <a:noFill/>
          <a:ln>
            <a:noFill/>
          </a:ln>
        </p:spPr>
        <p:txBody>
          <a:bodyPr wrap="square" rtlCol="0">
            <a:spAutoFit/>
          </a:bodyPr>
          <a:lstStyle/>
          <a:p>
            <a:pPr algn="r"/>
            <a:r>
              <a:rPr lang="en-US" sz="1200" b="1" dirty="0"/>
              <a:t>Low Attack Bumper Turret</a:t>
            </a:r>
          </a:p>
        </p:txBody>
      </p:sp>
      <p:sp>
        <p:nvSpPr>
          <p:cNvPr id="10" name="TextBox 9">
            <a:extLst>
              <a:ext uri="{FF2B5EF4-FFF2-40B4-BE49-F238E27FC236}">
                <a16:creationId xmlns:a16="http://schemas.microsoft.com/office/drawing/2014/main" id="{215D887E-5FA4-5E84-4BB4-3B0DDFE133D0}"/>
              </a:ext>
            </a:extLst>
          </p:cNvPr>
          <p:cNvSpPr txBox="1"/>
          <p:nvPr/>
        </p:nvSpPr>
        <p:spPr>
          <a:xfrm>
            <a:off x="7315981" y="609558"/>
            <a:ext cx="1240133" cy="276999"/>
          </a:xfrm>
          <a:prstGeom prst="rect">
            <a:avLst/>
          </a:prstGeom>
          <a:noFill/>
          <a:ln>
            <a:noFill/>
          </a:ln>
        </p:spPr>
        <p:txBody>
          <a:bodyPr wrap="square" rtlCol="0">
            <a:spAutoFit/>
          </a:bodyPr>
          <a:lstStyle/>
          <a:p>
            <a:pPr algn="r"/>
            <a:r>
              <a:rPr lang="en-US" sz="1200" b="1" dirty="0"/>
              <a:t>Roof Turret</a:t>
            </a:r>
          </a:p>
        </p:txBody>
      </p:sp>
      <p:cxnSp>
        <p:nvCxnSpPr>
          <p:cNvPr id="11" name="Straight Connector 10">
            <a:extLst>
              <a:ext uri="{FF2B5EF4-FFF2-40B4-BE49-F238E27FC236}">
                <a16:creationId xmlns:a16="http://schemas.microsoft.com/office/drawing/2014/main" id="{7B8FFC52-1F4A-47D8-1A79-B06AAD9F9AFB}"/>
              </a:ext>
            </a:extLst>
          </p:cNvPr>
          <p:cNvCxnSpPr>
            <a:cxnSpLocks/>
            <a:stCxn id="10" idx="3"/>
            <a:endCxn id="6" idx="2"/>
          </p:cNvCxnSpPr>
          <p:nvPr/>
        </p:nvCxnSpPr>
        <p:spPr>
          <a:xfrm flipV="1">
            <a:off x="8556114" y="635831"/>
            <a:ext cx="1047205" cy="112227"/>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E56C0BD8-4657-CCA5-3F7F-6760352EAA60}"/>
              </a:ext>
            </a:extLst>
          </p:cNvPr>
          <p:cNvCxnSpPr>
            <a:cxnSpLocks/>
            <a:stCxn id="9" idx="3"/>
            <a:endCxn id="3" idx="1"/>
          </p:cNvCxnSpPr>
          <p:nvPr/>
        </p:nvCxnSpPr>
        <p:spPr>
          <a:xfrm>
            <a:off x="8028617" y="1153495"/>
            <a:ext cx="1388738" cy="1303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BB5881-AFEC-E96D-4F1E-CBF478609B3E}"/>
              </a:ext>
            </a:extLst>
          </p:cNvPr>
          <p:cNvSpPr txBox="1"/>
          <p:nvPr/>
        </p:nvSpPr>
        <p:spPr>
          <a:xfrm>
            <a:off x="4455623" y="1455743"/>
            <a:ext cx="4270160" cy="1477328"/>
          </a:xfrm>
          <a:prstGeom prst="rect">
            <a:avLst/>
          </a:prstGeom>
          <a:noFill/>
        </p:spPr>
        <p:txBody>
          <a:bodyPr wrap="square" rtlCol="0">
            <a:spAutoFit/>
          </a:bodyPr>
          <a:lstStyle/>
          <a:p>
            <a:r>
              <a:rPr lang="th-TH" b="1" dirty="0">
                <a:solidFill>
                  <a:srgbClr val="152EA9"/>
                </a:solidFill>
              </a:rPr>
              <a:t>รถดับเพลิงสนามบิน (</a:t>
            </a:r>
            <a:r>
              <a:rPr lang="en-US" b="1" dirty="0">
                <a:solidFill>
                  <a:srgbClr val="152EA9"/>
                </a:solidFill>
              </a:rPr>
              <a:t>ARFF) </a:t>
            </a:r>
            <a:r>
              <a:rPr lang="th-TH" b="1" dirty="0">
                <a:solidFill>
                  <a:srgbClr val="152EA9"/>
                </a:solidFill>
              </a:rPr>
              <a:t>ใช้อุปกรณ์ปล่อยสารดับเพลิงแบบดูดอากาศ (</a:t>
            </a:r>
            <a:r>
              <a:rPr lang="en-US" b="1" dirty="0">
                <a:solidFill>
                  <a:srgbClr val="152EA9"/>
                </a:solidFill>
              </a:rPr>
              <a:t>Air-Aspirated) </a:t>
            </a:r>
            <a:r>
              <a:rPr lang="th-TH" b="1" dirty="0">
                <a:solidFill>
                  <a:srgbClr val="152EA9"/>
                </a:solidFill>
              </a:rPr>
              <a:t>หรือไม่ดูดอากาศ (</a:t>
            </a:r>
            <a:r>
              <a:rPr lang="en-US" b="1" dirty="0">
                <a:solidFill>
                  <a:srgbClr val="152EA9"/>
                </a:solidFill>
              </a:rPr>
              <a:t>Non-Air-Aspirated) </a:t>
            </a:r>
            <a:r>
              <a:rPr lang="th-TH" b="1" dirty="0">
                <a:solidFill>
                  <a:srgbClr val="152EA9"/>
                </a:solidFill>
              </a:rPr>
              <a:t>แบบสุ่มตามมาตรฐานของผู้ผลิตรถดับเพลิงแต่ละราย</a:t>
            </a:r>
            <a:r>
              <a:rPr lang="en-US" b="1" dirty="0">
                <a:solidFill>
                  <a:srgbClr val="152EA9"/>
                </a:solidFill>
              </a:rPr>
              <a:t>.</a:t>
            </a:r>
          </a:p>
        </p:txBody>
      </p:sp>
      <p:sp>
        <p:nvSpPr>
          <p:cNvPr id="16" name="TextBox 15">
            <a:extLst>
              <a:ext uri="{FF2B5EF4-FFF2-40B4-BE49-F238E27FC236}">
                <a16:creationId xmlns:a16="http://schemas.microsoft.com/office/drawing/2014/main" id="{7123D5DA-E231-31F6-3DB6-88DF04A8DB0E}"/>
              </a:ext>
            </a:extLst>
          </p:cNvPr>
          <p:cNvSpPr txBox="1"/>
          <p:nvPr/>
        </p:nvSpPr>
        <p:spPr>
          <a:xfrm>
            <a:off x="4455623" y="3086100"/>
            <a:ext cx="7178052" cy="3693319"/>
          </a:xfrm>
          <a:prstGeom prst="rect">
            <a:avLst/>
          </a:prstGeom>
          <a:noFill/>
        </p:spPr>
        <p:txBody>
          <a:bodyPr wrap="square" rtlCol="0">
            <a:spAutoFit/>
          </a:bodyPr>
          <a:lstStyle/>
          <a:p>
            <a:r>
              <a:rPr lang="th-TH" sz="2400" b="1" dirty="0">
                <a:solidFill>
                  <a:srgbClr val="152EA9"/>
                </a:solidFill>
              </a:rPr>
              <a:t>โฟมชนิดไม่ผสมฟลูออรีน (</a:t>
            </a:r>
            <a:r>
              <a:rPr lang="en-US" sz="2400" b="1" dirty="0">
                <a:solidFill>
                  <a:srgbClr val="152EA9"/>
                </a:solidFill>
              </a:rPr>
              <a:t>NFFs) </a:t>
            </a:r>
            <a:r>
              <a:rPr lang="th-TH" sz="2400" b="1" dirty="0">
                <a:solidFill>
                  <a:srgbClr val="152EA9"/>
                </a:solidFill>
              </a:rPr>
              <a:t>ต้องมีการขยายตัวขั้นต่ำจึงจะทำงานได้! เราได้เน้นย้ำข้อความนี้มาเป็นเวลา 3 ปีแล้ว</a:t>
            </a:r>
            <a:endParaRPr lang="en-US" sz="2400" b="1" dirty="0">
              <a:solidFill>
                <a:srgbClr val="152EA9"/>
              </a:solidFill>
            </a:endParaRPr>
          </a:p>
          <a:p>
            <a:endParaRPr lang="en-US" dirty="0">
              <a:solidFill>
                <a:srgbClr val="152EA9"/>
              </a:solidFill>
            </a:endParaRPr>
          </a:p>
          <a:p>
            <a:r>
              <a:rPr lang="th-TH" b="1" dirty="0">
                <a:solidFill>
                  <a:srgbClr val="152EA9"/>
                </a:solidFill>
              </a:rPr>
              <a:t>ตามมาตรฐาน </a:t>
            </a:r>
            <a:r>
              <a:rPr lang="en-US" b="1" dirty="0">
                <a:solidFill>
                  <a:srgbClr val="152EA9"/>
                </a:solidFill>
              </a:rPr>
              <a:t>ICAO </a:t>
            </a:r>
            <a:r>
              <a:rPr lang="th-TH" b="1" dirty="0">
                <a:solidFill>
                  <a:srgbClr val="152EA9"/>
                </a:solidFill>
              </a:rPr>
              <a:t>ไม่มีข้อกำหนดให้ประเมินประสิทธิภาพของโฟมกับอุปกรณ์ที่ไม่ดูดอากาศ (</a:t>
            </a:r>
            <a:r>
              <a:rPr lang="en-US" b="1" dirty="0">
                <a:solidFill>
                  <a:srgbClr val="152EA9"/>
                </a:solidFill>
              </a:rPr>
              <a:t>Non-Air-Aspirated)</a:t>
            </a:r>
          </a:p>
          <a:p>
            <a:endParaRPr lang="en-US" dirty="0">
              <a:solidFill>
                <a:srgbClr val="152EA9"/>
              </a:solidFill>
            </a:endParaRPr>
          </a:p>
          <a:p>
            <a:pPr marL="285750" indent="-285750">
              <a:buFont typeface="Arial" panose="020B0604020202020204" pitchFamily="34" charset="0"/>
              <a:buChar char="•"/>
            </a:pPr>
            <a:r>
              <a:rPr lang="en-US" dirty="0">
                <a:solidFill>
                  <a:srgbClr val="152EA9"/>
                </a:solidFill>
              </a:rPr>
              <a:t>NFF-3B </a:t>
            </a:r>
            <a:r>
              <a:rPr lang="th-TH" dirty="0">
                <a:solidFill>
                  <a:srgbClr val="152EA9"/>
                </a:solidFill>
              </a:rPr>
              <a:t>ได้รับการทดสอบตามมาตรฐาน </a:t>
            </a:r>
            <a:r>
              <a:rPr lang="en-US" dirty="0">
                <a:solidFill>
                  <a:srgbClr val="152EA9"/>
                </a:solidFill>
              </a:rPr>
              <a:t>ICAO </a:t>
            </a:r>
            <a:r>
              <a:rPr lang="th-TH" dirty="0">
                <a:solidFill>
                  <a:srgbClr val="152EA9"/>
                </a:solidFill>
              </a:rPr>
              <a:t>โดยใช้อุปกรณ์หัวฉีด </a:t>
            </a:r>
            <a:r>
              <a:rPr lang="en-US" dirty="0">
                <a:solidFill>
                  <a:srgbClr val="152EA9"/>
                </a:solidFill>
              </a:rPr>
              <a:t>UNI-86 </a:t>
            </a:r>
            <a:r>
              <a:rPr lang="th-TH" dirty="0">
                <a:solidFill>
                  <a:srgbClr val="152EA9"/>
                </a:solidFill>
              </a:rPr>
              <a:t>แบบทั่วไป เช่นเดียวกับมาตรฐาน </a:t>
            </a:r>
            <a:r>
              <a:rPr lang="en-US" dirty="0">
                <a:solidFill>
                  <a:srgbClr val="152EA9"/>
                </a:solidFill>
              </a:rPr>
              <a:t>EN1568 </a:t>
            </a:r>
            <a:r>
              <a:rPr lang="th-TH" dirty="0">
                <a:solidFill>
                  <a:srgbClr val="152EA9"/>
                </a:solidFill>
              </a:rPr>
              <a:t>ซึ่งให้ค่าการขยายตัวต่ำสูงถึง 9.5:1</a:t>
            </a:r>
            <a:endParaRPr lang="en-US" dirty="0">
              <a:solidFill>
                <a:srgbClr val="152EA9"/>
              </a:solidFill>
            </a:endParaRPr>
          </a:p>
          <a:p>
            <a:pPr marL="285750" indent="-285750">
              <a:buFont typeface="Arial" panose="020B0604020202020204" pitchFamily="34" charset="0"/>
              <a:buChar char="•"/>
            </a:pPr>
            <a:endParaRPr lang="en-US" b="1" dirty="0">
              <a:solidFill>
                <a:srgbClr val="152EA9"/>
              </a:solidFill>
            </a:endParaRPr>
          </a:p>
          <a:p>
            <a:pPr marL="285750" indent="-285750">
              <a:buFont typeface="Arial" panose="020B0604020202020204" pitchFamily="34" charset="0"/>
              <a:buChar char="•"/>
            </a:pPr>
            <a:r>
              <a:rPr lang="th-TH" dirty="0">
                <a:solidFill>
                  <a:srgbClr val="152EA9"/>
                </a:solidFill>
              </a:rPr>
              <a:t>การทดสอบภายในได้ทำบนกระทะไฟโดยใช้อัตราการฉีด 2.5 ลิตรต่อตารางเมตรต่อนาที และสามารถดับไฟได้สำเร็จแม้ใช้การขยายตัวต่ำสุดที่ 4:1</a:t>
            </a:r>
            <a:endParaRPr lang="en-US" dirty="0">
              <a:solidFill>
                <a:srgbClr val="152EA9"/>
              </a:solidFill>
            </a:endParaRPr>
          </a:p>
        </p:txBody>
      </p:sp>
      <p:sp>
        <p:nvSpPr>
          <p:cNvPr id="21" name="TextBox 20">
            <a:extLst>
              <a:ext uri="{FF2B5EF4-FFF2-40B4-BE49-F238E27FC236}">
                <a16:creationId xmlns:a16="http://schemas.microsoft.com/office/drawing/2014/main" id="{A1A53742-AF33-E95F-5BB0-2EAC13BA92C3}"/>
              </a:ext>
            </a:extLst>
          </p:cNvPr>
          <p:cNvSpPr txBox="1"/>
          <p:nvPr/>
        </p:nvSpPr>
        <p:spPr>
          <a:xfrm>
            <a:off x="487986" y="4650342"/>
            <a:ext cx="3417193" cy="1477328"/>
          </a:xfrm>
          <a:prstGeom prst="rect">
            <a:avLst/>
          </a:prstGeom>
          <a:noFill/>
        </p:spPr>
        <p:txBody>
          <a:bodyPr wrap="square" rtlCol="0">
            <a:spAutoFit/>
          </a:bodyPr>
          <a:lstStyle/>
          <a:p>
            <a:pPr lvl="0" fontAlgn="auto">
              <a:spcBef>
                <a:spcPts val="0"/>
              </a:spcBef>
              <a:spcAft>
                <a:spcPts val="0"/>
              </a:spcAft>
              <a:defRPr/>
            </a:pPr>
            <a:r>
              <a:rPr lang="en-US" b="1" dirty="0">
                <a:solidFill>
                  <a:schemeClr val="bg1"/>
                </a:solidFill>
              </a:rPr>
              <a:t>NFF-3B </a:t>
            </a:r>
            <a:r>
              <a:rPr lang="th-TH" b="1" dirty="0">
                <a:solidFill>
                  <a:schemeClr val="bg1"/>
                </a:solidFill>
              </a:rPr>
              <a:t>เหมาะสำหรับใช้งานกับอุปกรณ์ปล่อยสารดับเพลิงแบบดูดอากาศ (</a:t>
            </a:r>
            <a:r>
              <a:rPr lang="en-US" b="1" dirty="0">
                <a:solidFill>
                  <a:schemeClr val="bg1"/>
                </a:solidFill>
              </a:rPr>
              <a:t>Air-Aspirating) </a:t>
            </a:r>
            <a:r>
              <a:rPr lang="th-TH" b="1" dirty="0">
                <a:solidFill>
                  <a:schemeClr val="bg1"/>
                </a:solidFill>
              </a:rPr>
              <a:t>และไม่ดูดอากาศ (</a:t>
            </a:r>
            <a:r>
              <a:rPr lang="en-US" b="1" dirty="0">
                <a:solidFill>
                  <a:schemeClr val="bg1"/>
                </a:solidFill>
              </a:rPr>
              <a:t>Non-Air-Aspirating) </a:t>
            </a:r>
            <a:r>
              <a:rPr lang="th-TH" b="1" dirty="0">
                <a:solidFill>
                  <a:schemeClr val="bg1"/>
                </a:solidFill>
              </a:rPr>
              <a:t>ทั้งสองประเภท</a:t>
            </a:r>
            <a:endParaRPr kumimoji="0" lang="en-US"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23" name="Picture 22">
            <a:extLst>
              <a:ext uri="{FF2B5EF4-FFF2-40B4-BE49-F238E27FC236}">
                <a16:creationId xmlns:a16="http://schemas.microsoft.com/office/drawing/2014/main" id="{1FA36327-4542-15E0-6D71-77B49CF7650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542" b="90000" l="10000" r="95500">
                        <a14:foregroundMark x1="92500" y1="39375" x2="95833" y2="61667"/>
                        <a14:foregroundMark x1="95833" y1="61667" x2="89167" y2="59375"/>
                        <a14:foregroundMark x1="89167" y1="59375" x2="87000" y2="44167"/>
                        <a14:foregroundMark x1="87000" y1="44167" x2="90667" y2="38333"/>
                        <a14:foregroundMark x1="38000" y1="29375" x2="43333" y2="29375"/>
                        <a14:foregroundMark x1="36833" y1="30000" x2="36833" y2="30000"/>
                        <a14:foregroundMark x1="36333" y1="29792" x2="36333" y2="29792"/>
                        <a14:foregroundMark x1="95500" y1="56250" x2="92333" y2="58125"/>
                        <a14:foregroundMark x1="45500" y1="17917" x2="45500" y2="17917"/>
                        <a14:foregroundMark x1="43833" y1="17500" x2="43833" y2="17500"/>
                        <a14:foregroundMark x1="42000" y1="16875" x2="42000" y2="16875"/>
                        <a14:foregroundMark x1="41333" y1="16875" x2="41333" y2="16875"/>
                        <a14:foregroundMark x1="40667" y1="16458" x2="40667" y2="16458"/>
                        <a14:foregroundMark x1="40333" y1="16250" x2="40333" y2="16250"/>
                        <a14:foregroundMark x1="40333" y1="16250" x2="40333" y2="16250"/>
                        <a14:foregroundMark x1="38833" y1="15625" x2="38833" y2="15625"/>
                        <a14:foregroundMark x1="37500" y1="15625" x2="37500" y2="15625"/>
                        <a14:foregroundMark x1="36333" y1="15208" x2="36333" y2="15208"/>
                        <a14:foregroundMark x1="34167" y1="14375" x2="34167" y2="14375"/>
                        <a14:foregroundMark x1="33167" y1="13958" x2="33167" y2="13958"/>
                        <a14:foregroundMark x1="32167" y1="13333" x2="32167" y2="13333"/>
                        <a14:foregroundMark x1="31500" y1="12917" x2="31500" y2="12917"/>
                        <a14:foregroundMark x1="30667" y1="12500" x2="30667" y2="12500"/>
                        <a14:foregroundMark x1="30000" y1="12083" x2="30000" y2="12083"/>
                        <a14:foregroundMark x1="30000" y1="12083" x2="30000" y2="12083"/>
                        <a14:foregroundMark x1="29667" y1="12083" x2="29667" y2="12083"/>
                        <a14:foregroundMark x1="28000" y1="11458" x2="28000" y2="11458"/>
                        <a14:foregroundMark x1="28000" y1="11458" x2="28000" y2="11458"/>
                        <a14:foregroundMark x1="28000" y1="11458" x2="28000" y2="11458"/>
                        <a14:foregroundMark x1="27833" y1="11458" x2="27833" y2="11458"/>
                        <a14:foregroundMark x1="27667" y1="11458" x2="27667" y2="11458"/>
                        <a14:foregroundMark x1="27000" y1="11042" x2="27000" y2="11042"/>
                        <a14:foregroundMark x1="26833" y1="11042" x2="26833" y2="11042"/>
                        <a14:foregroundMark x1="26500" y1="10833" x2="26500" y2="10833"/>
                        <a14:foregroundMark x1="29833" y1="10833" x2="29833" y2="10833"/>
                        <a14:foregroundMark x1="24833" y1="11042" x2="24833" y2="11042"/>
                        <a14:foregroundMark x1="23667" y1="10417" x2="23667" y2="10417"/>
                        <a14:foregroundMark x1="23333" y1="10000" x2="23333" y2="10000"/>
                        <a14:foregroundMark x1="21333" y1="9583" x2="21333" y2="9583"/>
                        <a14:foregroundMark x1="19667" y1="8542" x2="19667" y2="8542"/>
                        <a14:foregroundMark x1="19500" y1="8542" x2="19500" y2="8542"/>
                        <a14:foregroundMark x1="20500" y1="8542" x2="20500" y2="8542"/>
                        <a14:foregroundMark x1="22833" y1="8958" x2="22833" y2="8958"/>
                        <a14:foregroundMark x1="24333" y1="9583" x2="24333" y2="9583"/>
                        <a14:foregroundMark x1="24333" y1="9583" x2="24333" y2="9583"/>
                        <a14:foregroundMark x1="27500" y1="11042" x2="27500" y2="11042"/>
                        <a14:foregroundMark x1="27167" y1="11250" x2="27167" y2="11250"/>
                        <a14:foregroundMark x1="27833" y1="11667" x2="27833" y2="11667"/>
                        <a14:foregroundMark x1="33500" y1="47708" x2="33500" y2="47708"/>
                        <a14:foregroundMark x1="31167" y1="46042" x2="31167" y2="46042"/>
                        <a14:foregroundMark x1="29667" y1="45625" x2="29667" y2="45625"/>
                        <a14:foregroundMark x1="27167" y1="44375" x2="27167" y2="44375"/>
                        <a14:foregroundMark x1="28000" y1="44792" x2="28000" y2="44792"/>
                        <a14:foregroundMark x1="28667" y1="45208" x2="28667" y2="45208"/>
                        <a14:foregroundMark x1="25167" y1="43333" x2="25167" y2="43333"/>
                        <a14:foregroundMark x1="23667" y1="42500" x2="23667" y2="42500"/>
                        <a14:foregroundMark x1="22500" y1="41667" x2="22500" y2="41667"/>
                        <a14:foregroundMark x1="26500" y1="44792" x2="26500" y2="44792"/>
                        <a14:foregroundMark x1="25167" y1="43542" x2="25167" y2="43542"/>
                        <a14:foregroundMark x1="24167" y1="42708" x2="24167" y2="42708"/>
                        <a14:foregroundMark x1="23000" y1="42500" x2="23000" y2="42500"/>
                        <a14:foregroundMark x1="22000" y1="41667" x2="22000" y2="41667"/>
                        <a14:foregroundMark x1="20833" y1="41250" x2="20833" y2="41250"/>
                        <a14:foregroundMark x1="20500" y1="40833" x2="20500" y2="40833"/>
                        <a14:foregroundMark x1="20500" y1="40833" x2="20500" y2="40833"/>
                        <a14:foregroundMark x1="20500" y1="40833" x2="20500" y2="40833"/>
                        <a14:foregroundMark x1="19833" y1="40417" x2="19833" y2="40417"/>
                        <a14:foregroundMark x1="19000" y1="39792" x2="19000" y2="39792"/>
                        <a14:foregroundMark x1="19000" y1="39792" x2="19000" y2="39792"/>
                        <a14:foregroundMark x1="18667" y1="39583" x2="18667" y2="39583"/>
                        <a14:foregroundMark x1="18333" y1="39375" x2="18333" y2="39375"/>
                        <a14:foregroundMark x1="18333" y1="39375" x2="18333" y2="39375"/>
                        <a14:foregroundMark x1="17833" y1="38958" x2="17833" y2="38958"/>
                        <a14:foregroundMark x1="28667" y1="45625" x2="28667" y2="45625"/>
                        <a14:foregroundMark x1="29500" y1="45625" x2="29500" y2="45625"/>
                        <a14:foregroundMark x1="30167" y1="46042" x2="30167" y2="46042"/>
                        <a14:foregroundMark x1="30667" y1="46042" x2="30667" y2="46042"/>
                        <a14:foregroundMark x1="30833" y1="46458" x2="30833" y2="46458"/>
                        <a14:foregroundMark x1="31167" y1="46667" x2="31167" y2="46667"/>
                        <a14:foregroundMark x1="31833" y1="47292" x2="31833" y2="47292"/>
                        <a14:foregroundMark x1="32833" y1="47708" x2="32833" y2="47708"/>
                        <a14:foregroundMark x1="33167" y1="47708" x2="33167" y2="47708"/>
                        <a14:foregroundMark x1="33667" y1="48125" x2="33667" y2="48125"/>
                        <a14:foregroundMark x1="73000" y1="35000" x2="73000" y2="35000"/>
                        <a14:foregroundMark x1="70833" y1="25208" x2="70833" y2="25208"/>
                        <a14:foregroundMark x1="73333" y1="26875" x2="73333" y2="26875"/>
                        <a14:backgroundMark x1="26500" y1="61458" x2="27667" y2="70417"/>
                        <a14:backgroundMark x1="29833" y1="49583" x2="29833" y2="49583"/>
                      </a14:backgroundRemoval>
                    </a14:imgEffect>
                  </a14:imgLayer>
                </a14:imgProps>
              </a:ext>
            </a:extLst>
          </a:blip>
          <a:srcRect l="14254" b="19999"/>
          <a:stretch/>
        </p:blipFill>
        <p:spPr>
          <a:xfrm>
            <a:off x="323849" y="221176"/>
            <a:ext cx="3417193" cy="2550599"/>
          </a:xfrm>
          <a:prstGeom prst="rect">
            <a:avLst/>
          </a:prstGeom>
        </p:spPr>
      </p:pic>
      <p:sp>
        <p:nvSpPr>
          <p:cNvPr id="7" name="Oval 6">
            <a:extLst>
              <a:ext uri="{FF2B5EF4-FFF2-40B4-BE49-F238E27FC236}">
                <a16:creationId xmlns:a16="http://schemas.microsoft.com/office/drawing/2014/main" id="{06502030-13CE-E2DC-911C-8D1572A457C1}"/>
              </a:ext>
            </a:extLst>
          </p:cNvPr>
          <p:cNvSpPr/>
          <p:nvPr/>
        </p:nvSpPr>
        <p:spPr>
          <a:xfrm>
            <a:off x="10020095" y="1712618"/>
            <a:ext cx="592183" cy="592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9AC0DF3E-CF39-86FA-6020-0CE18DF7B2D4}"/>
              </a:ext>
            </a:extLst>
          </p:cNvPr>
          <p:cNvSpPr txBox="1"/>
          <p:nvPr/>
        </p:nvSpPr>
        <p:spPr>
          <a:xfrm>
            <a:off x="8591471" y="2474086"/>
            <a:ext cx="1028181" cy="276999"/>
          </a:xfrm>
          <a:prstGeom prst="rect">
            <a:avLst/>
          </a:prstGeom>
          <a:noFill/>
          <a:ln>
            <a:noFill/>
          </a:ln>
        </p:spPr>
        <p:txBody>
          <a:bodyPr wrap="square" rtlCol="0">
            <a:spAutoFit/>
          </a:bodyPr>
          <a:lstStyle/>
          <a:p>
            <a:pPr algn="r"/>
            <a:r>
              <a:rPr lang="en-US" sz="1200" b="1" dirty="0"/>
              <a:t>Handlines </a:t>
            </a:r>
          </a:p>
        </p:txBody>
      </p:sp>
      <p:cxnSp>
        <p:nvCxnSpPr>
          <p:cNvPr id="14" name="Straight Connector 13">
            <a:extLst>
              <a:ext uri="{FF2B5EF4-FFF2-40B4-BE49-F238E27FC236}">
                <a16:creationId xmlns:a16="http://schemas.microsoft.com/office/drawing/2014/main" id="{FC5A3DDE-04F9-597F-01A3-D4DB4D57FCDD}"/>
              </a:ext>
            </a:extLst>
          </p:cNvPr>
          <p:cNvCxnSpPr>
            <a:cxnSpLocks/>
            <a:stCxn id="13" idx="3"/>
            <a:endCxn id="7" idx="3"/>
          </p:cNvCxnSpPr>
          <p:nvPr/>
        </p:nvCxnSpPr>
        <p:spPr>
          <a:xfrm flipV="1">
            <a:off x="9619652" y="2218078"/>
            <a:ext cx="487166" cy="3945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856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 name="tyco_fpp_alt_wht_rev_rgb_300.png"/>
          <p:cNvPicPr>
            <a:picLocks noChangeAspect="1"/>
          </p:cNvPicPr>
          <p:nvPr/>
        </p:nvPicPr>
        <p:blipFill>
          <a:blip r:embed="rId5"/>
          <a:stretch>
            <a:fillRect/>
          </a:stretch>
        </p:blipFill>
        <p:spPr>
          <a:xfrm>
            <a:off x="10839256" y="6527984"/>
            <a:ext cx="1270001" cy="241154"/>
          </a:xfrm>
          <a:prstGeom prst="rect">
            <a:avLst/>
          </a:prstGeom>
          <a:ln w="12700">
            <a:miter lim="400000"/>
          </a:ln>
        </p:spPr>
      </p:pic>
      <p:pic>
        <p:nvPicPr>
          <p:cNvPr id="862" name="AFFF_HYD_02_trimmed.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 y="6152"/>
            <a:ext cx="12192001" cy="6858001"/>
          </a:xfrm>
          <a:prstGeom prst="rect">
            <a:avLst/>
          </a:prstGeom>
          <a:ln w="12700">
            <a:miter lim="400000"/>
          </a:ln>
        </p:spPr>
      </p:pic>
      <p:sp>
        <p:nvSpPr>
          <p:cNvPr id="863" name="Shape 863"/>
          <p:cNvSpPr>
            <a:spLocks noGrp="1"/>
          </p:cNvSpPr>
          <p:nvPr>
            <p:ph type="title"/>
          </p:nvPr>
        </p:nvSpPr>
        <p:spPr>
          <a:prstGeom prst="rect">
            <a:avLst/>
          </a:prstGeom>
        </p:spPr>
        <p:txBody>
          <a:bodyPr/>
          <a:lstStyle/>
          <a:p>
            <a:r>
              <a:rPr sz="3600" b="1" dirty="0">
                <a:solidFill>
                  <a:srgbClr val="FFFFFF"/>
                </a:solidFill>
              </a:rPr>
              <a:t>How Foam Works</a:t>
            </a:r>
          </a:p>
        </p:txBody>
      </p:sp>
      <p:grpSp>
        <p:nvGrpSpPr>
          <p:cNvPr id="867" name="Group 867"/>
          <p:cNvGrpSpPr/>
          <p:nvPr/>
        </p:nvGrpSpPr>
        <p:grpSpPr>
          <a:xfrm>
            <a:off x="1322719" y="5256126"/>
            <a:ext cx="3718017" cy="653545"/>
            <a:chOff x="1372580" y="0"/>
            <a:chExt cx="7436032" cy="1307090"/>
          </a:xfrm>
        </p:grpSpPr>
        <p:sp>
          <p:nvSpPr>
            <p:cNvPr id="865" name="Shape 865"/>
            <p:cNvSpPr/>
            <p:nvPr/>
          </p:nvSpPr>
          <p:spPr>
            <a:xfrm>
              <a:off x="1372580" y="650500"/>
              <a:ext cx="5547361" cy="656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400" tIns="25400" rIns="25400" bIns="25400" numCol="1" anchor="ctr">
              <a:spAutoFit/>
            </a:bodyPr>
            <a:lstStyle>
              <a:lvl1pPr algn="l"/>
            </a:lstStyle>
            <a:p>
              <a:r>
                <a:rPr lang="en-AU" dirty="0">
                  <a:solidFill>
                    <a:srgbClr val="FFFFFF"/>
                  </a:solidFill>
                  <a:latin typeface="Arial"/>
                  <a:ea typeface="Arial"/>
                  <a:cs typeface="Arial"/>
                </a:rPr>
                <a:t>Hydrocarbon Fuel</a:t>
              </a:r>
              <a:endParaRPr dirty="0">
                <a:latin typeface="Arial"/>
                <a:ea typeface="Arial"/>
                <a:cs typeface="Arial"/>
              </a:endParaRPr>
            </a:p>
          </p:txBody>
        </p:sp>
        <p:sp>
          <p:nvSpPr>
            <p:cNvPr id="866" name="Shape 866"/>
            <p:cNvSpPr/>
            <p:nvPr/>
          </p:nvSpPr>
          <p:spPr>
            <a:xfrm>
              <a:off x="5390822" y="0"/>
              <a:ext cx="3417790" cy="1058367"/>
            </a:xfrm>
            <a:custGeom>
              <a:avLst/>
              <a:gdLst/>
              <a:ahLst/>
              <a:cxnLst>
                <a:cxn ang="0">
                  <a:pos x="wd2" y="hd2"/>
                </a:cxn>
                <a:cxn ang="5400000">
                  <a:pos x="wd2" y="hd2"/>
                </a:cxn>
                <a:cxn ang="10800000">
                  <a:pos x="wd2" y="hd2"/>
                </a:cxn>
                <a:cxn ang="16200000">
                  <a:pos x="wd2" y="hd2"/>
                </a:cxn>
              </a:cxnLst>
              <a:rect l="0" t="0" r="r" b="b"/>
              <a:pathLst>
                <a:path w="21600" h="21600" extrusionOk="0">
                  <a:moveTo>
                    <a:pt x="0" y="21351"/>
                  </a:moveTo>
                  <a:lnTo>
                    <a:pt x="21515" y="21600"/>
                  </a:lnTo>
                  <a:lnTo>
                    <a:pt x="21600" y="0"/>
                  </a:lnTo>
                </a:path>
              </a:pathLst>
            </a:cu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grpSp>
        <p:nvGrpSpPr>
          <p:cNvPr id="870" name="Group 870"/>
          <p:cNvGrpSpPr/>
          <p:nvPr/>
        </p:nvGrpSpPr>
        <p:grpSpPr>
          <a:xfrm>
            <a:off x="7572787" y="5101610"/>
            <a:ext cx="3167259" cy="1088689"/>
            <a:chOff x="0" y="0"/>
            <a:chExt cx="6334518" cy="2177376"/>
          </a:xfrm>
        </p:grpSpPr>
        <p:sp>
          <p:nvSpPr>
            <p:cNvPr id="868" name="Shape 868"/>
            <p:cNvSpPr/>
            <p:nvPr/>
          </p:nvSpPr>
          <p:spPr>
            <a:xfrm>
              <a:off x="3410640" y="1520787"/>
              <a:ext cx="2923878" cy="6565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5400" tIns="25400" rIns="25400" bIns="25400" numCol="1" anchor="ctr">
              <a:spAutoFit/>
            </a:bodyPr>
            <a:lstStyle>
              <a:lvl1pPr>
                <a:lnSpc>
                  <a:spcPct val="100000"/>
                </a:lnSpc>
              </a:lvl1pPr>
            </a:lstStyle>
            <a:p>
              <a:r>
                <a:rPr lang="en-AU" dirty="0">
                  <a:solidFill>
                    <a:srgbClr val="FFFFFF"/>
                  </a:solidFill>
                  <a:latin typeface="Arial"/>
                  <a:ea typeface="Arial"/>
                  <a:cs typeface="Arial"/>
                </a:rPr>
                <a:t>Aqueous Film</a:t>
              </a:r>
            </a:p>
          </p:txBody>
        </p:sp>
        <p:sp>
          <p:nvSpPr>
            <p:cNvPr id="869" name="Shape 869"/>
            <p:cNvSpPr/>
            <p:nvPr/>
          </p:nvSpPr>
          <p:spPr>
            <a:xfrm>
              <a:off x="0" y="0"/>
              <a:ext cx="3179880" cy="19267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 y="21600"/>
                  </a:lnTo>
                  <a:lnTo>
                    <a:pt x="21600" y="21410"/>
                  </a:lnTo>
                </a:path>
              </a:pathLst>
            </a:cu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grpSp>
        <p:nvGrpSpPr>
          <p:cNvPr id="873" name="Group 873"/>
          <p:cNvGrpSpPr/>
          <p:nvPr/>
        </p:nvGrpSpPr>
        <p:grpSpPr>
          <a:xfrm>
            <a:off x="567822" y="1964497"/>
            <a:ext cx="641201" cy="2263941"/>
            <a:chOff x="32966" y="40005"/>
            <a:chExt cx="1282401" cy="4527880"/>
          </a:xfrm>
        </p:grpSpPr>
        <p:sp>
          <p:nvSpPr>
            <p:cNvPr id="871" name="Shape 871"/>
            <p:cNvSpPr/>
            <p:nvPr/>
          </p:nvSpPr>
          <p:spPr>
            <a:xfrm>
              <a:off x="32966" y="40005"/>
              <a:ext cx="1282401" cy="656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5400" tIns="25400" rIns="25400" bIns="25400" numCol="1" anchor="ctr">
              <a:spAutoFit/>
            </a:bodyPr>
            <a:lstStyle/>
            <a:p>
              <a:r>
                <a:rPr dirty="0">
                  <a:solidFill>
                    <a:srgbClr val="FFFFFF"/>
                  </a:solidFill>
                  <a:latin typeface="Arial"/>
                  <a:ea typeface="Arial"/>
                  <a:cs typeface="Arial"/>
                </a:rPr>
                <a:t>Cools</a:t>
              </a:r>
            </a:p>
          </p:txBody>
        </p:sp>
        <p:sp>
          <p:nvSpPr>
            <p:cNvPr id="872" name="Shape 872"/>
            <p:cNvSpPr/>
            <p:nvPr/>
          </p:nvSpPr>
          <p:spPr>
            <a:xfrm flipH="1">
              <a:off x="815022" y="708410"/>
              <a:ext cx="1" cy="3859475"/>
            </a:xfrm>
            <a:prstGeom prst="line">
              <a:avLst/>
            </a:pr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grpSp>
        <p:nvGrpSpPr>
          <p:cNvPr id="876" name="Group 876"/>
          <p:cNvGrpSpPr/>
          <p:nvPr/>
        </p:nvGrpSpPr>
        <p:grpSpPr>
          <a:xfrm>
            <a:off x="2709560" y="1952376"/>
            <a:ext cx="2676775" cy="3179389"/>
            <a:chOff x="0" y="28463"/>
            <a:chExt cx="5353547" cy="6358776"/>
          </a:xfrm>
        </p:grpSpPr>
        <p:sp>
          <p:nvSpPr>
            <p:cNvPr id="874" name="Shape 874"/>
            <p:cNvSpPr/>
            <p:nvPr/>
          </p:nvSpPr>
          <p:spPr>
            <a:xfrm>
              <a:off x="0" y="28463"/>
              <a:ext cx="5353547" cy="6796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400" tIns="25400" rIns="25400" bIns="25400" numCol="1" anchor="ctr">
              <a:spAutoFit/>
            </a:bodyPr>
            <a:lstStyle>
              <a:lvl1pPr algn="l"/>
            </a:lstStyle>
            <a:p>
              <a:r>
                <a:rPr dirty="0">
                  <a:solidFill>
                    <a:srgbClr val="FFFFFF"/>
                  </a:solidFill>
                  <a:latin typeface="Arial"/>
                  <a:ea typeface="Arial"/>
                  <a:cs typeface="Arial"/>
                </a:rPr>
                <a:t>Excludes Oxygen</a:t>
              </a:r>
            </a:p>
          </p:txBody>
        </p:sp>
        <p:sp>
          <p:nvSpPr>
            <p:cNvPr id="875" name="Shape 875"/>
            <p:cNvSpPr/>
            <p:nvPr/>
          </p:nvSpPr>
          <p:spPr>
            <a:xfrm flipH="1">
              <a:off x="2676773" y="797310"/>
              <a:ext cx="1" cy="5589929"/>
            </a:xfrm>
            <a:prstGeom prst="line">
              <a:avLst/>
            </a:pr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grpSp>
        <p:nvGrpSpPr>
          <p:cNvPr id="879" name="Group 879"/>
          <p:cNvGrpSpPr/>
          <p:nvPr/>
        </p:nvGrpSpPr>
        <p:grpSpPr>
          <a:xfrm>
            <a:off x="6367582" y="1953096"/>
            <a:ext cx="5412459" cy="2714533"/>
            <a:chOff x="0" y="40005"/>
            <a:chExt cx="10824915" cy="5429064"/>
          </a:xfrm>
        </p:grpSpPr>
        <p:sp>
          <p:nvSpPr>
            <p:cNvPr id="877" name="Shape 877"/>
            <p:cNvSpPr/>
            <p:nvPr/>
          </p:nvSpPr>
          <p:spPr>
            <a:xfrm>
              <a:off x="0" y="40005"/>
              <a:ext cx="6434436" cy="6565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5400" tIns="25400" rIns="25400" bIns="25400" numCol="1" anchor="ctr">
              <a:spAutoFit/>
            </a:bodyPr>
            <a:lstStyle>
              <a:lvl1pPr algn="l">
                <a:lnSpc>
                  <a:spcPct val="100000"/>
                </a:lnSpc>
              </a:lvl1pPr>
            </a:lstStyle>
            <a:p>
              <a:r>
                <a:rPr dirty="0">
                  <a:solidFill>
                    <a:srgbClr val="FFFFFF"/>
                  </a:solidFill>
                  <a:latin typeface="Arial"/>
                  <a:ea typeface="Arial"/>
                  <a:cs typeface="Arial"/>
                </a:rPr>
                <a:t>Suppresses Vapors</a:t>
              </a:r>
            </a:p>
          </p:txBody>
        </p:sp>
        <p:sp>
          <p:nvSpPr>
            <p:cNvPr id="878" name="Shape 878"/>
            <p:cNvSpPr/>
            <p:nvPr/>
          </p:nvSpPr>
          <p:spPr>
            <a:xfrm rot="5400000">
              <a:off x="4659786" y="-696060"/>
              <a:ext cx="4722560" cy="76076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392" y="21544"/>
                  </a:lnTo>
                  <a:lnTo>
                    <a:pt x="6330" y="50"/>
                  </a:lnTo>
                  <a:lnTo>
                    <a:pt x="21600" y="0"/>
                  </a:lnTo>
                </a:path>
              </a:pathLst>
            </a:cu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pic>
        <p:nvPicPr>
          <p:cNvPr id="21" name="Picture 35" descr="JCI_RGB.emf">
            <a:extLst>
              <a:ext uri="{FF2B5EF4-FFF2-40B4-BE49-F238E27FC236}">
                <a16:creationId xmlns:a16="http://schemas.microsoft.com/office/drawing/2014/main" id="{D61B3AF1-2A51-4FD4-B1C3-54DD2A4EEA9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327922" y="6483718"/>
            <a:ext cx="711768" cy="31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1F36208-39A1-D0A3-9986-E2BB800529FF}"/>
              </a:ext>
            </a:extLst>
          </p:cNvPr>
          <p:cNvSpPr>
            <a:spLocks noGrp="1"/>
          </p:cNvSpPr>
          <p:nvPr>
            <p:ph type="sldNum" sz="quarter" idx="2"/>
          </p:nvPr>
        </p:nvSpPr>
        <p:spPr/>
        <p:txBody>
          <a:bodyPr/>
          <a:lstStyle/>
          <a:p>
            <a:fld id="{86CB4B4D-7CA3-9044-876B-883B54F8677D}" type="slidenum">
              <a:rPr lang="uk-UA" smtClean="0"/>
              <a:t>21</a:t>
            </a:fld>
            <a:endParaRPr lang="uk-UA"/>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7" fill="hold"/>
                                        <p:tgtEl>
                                          <p:spTgt spid="862"/>
                                        </p:tgtEl>
                                      </p:cBhvr>
                                    </p:cmd>
                                  </p:childTnLst>
                                </p:cTn>
                              </p:par>
                              <p:par>
                                <p:cTn id="7" presetID="22" presetClass="entr" presetSubtype="8" fill="hold" grpId="0" nodeType="withEffect">
                                  <p:stCondLst>
                                    <p:cond delay="0"/>
                                  </p:stCondLst>
                                  <p:iterate>
                                    <p:tmAbs val="0"/>
                                  </p:iterate>
                                  <p:childTnLst>
                                    <p:set>
                                      <p:cBhvr>
                                        <p:cTn id="8" fill="hold"/>
                                        <p:tgtEl>
                                          <p:spTgt spid="867"/>
                                        </p:tgtEl>
                                        <p:attrNameLst>
                                          <p:attrName>style.visibility</p:attrName>
                                        </p:attrNameLst>
                                      </p:cBhvr>
                                      <p:to>
                                        <p:strVal val="visible"/>
                                      </p:to>
                                    </p:set>
                                    <p:animEffect transition="in" filter="wipe(left)">
                                      <p:cBhvr>
                                        <p:cTn id="9" dur="499"/>
                                        <p:tgtEl>
                                          <p:spTgt spid="867"/>
                                        </p:tgtEl>
                                      </p:cBhvr>
                                    </p:animEffect>
                                  </p:childTnLst>
                                </p:cTn>
                              </p:par>
                              <p:par>
                                <p:cTn id="10" presetID="22" presetClass="entr" presetSubtype="1" fill="hold" grpId="0" nodeType="withEffect">
                                  <p:stCondLst>
                                    <p:cond delay="0"/>
                                  </p:stCondLst>
                                  <p:iterate>
                                    <p:tmAbs val="0"/>
                                  </p:iterate>
                                  <p:childTnLst>
                                    <p:set>
                                      <p:cBhvr>
                                        <p:cTn id="11" fill="hold"/>
                                        <p:tgtEl>
                                          <p:spTgt spid="873"/>
                                        </p:tgtEl>
                                        <p:attrNameLst>
                                          <p:attrName>style.visibility</p:attrName>
                                        </p:attrNameLst>
                                      </p:cBhvr>
                                      <p:to>
                                        <p:strVal val="visible"/>
                                      </p:to>
                                    </p:set>
                                    <p:animEffect transition="in" filter="wipe(up)">
                                      <p:cBhvr>
                                        <p:cTn id="12" dur="499"/>
                                        <p:tgtEl>
                                          <p:spTgt spid="873"/>
                                        </p:tgtEl>
                                      </p:cBhvr>
                                    </p:animEffect>
                                  </p:childTnLst>
                                </p:cTn>
                              </p:par>
                              <p:par>
                                <p:cTn id="13" presetID="22" presetClass="entr" presetSubtype="1" fill="hold" grpId="0" nodeType="withEffect">
                                  <p:stCondLst>
                                    <p:cond delay="0"/>
                                  </p:stCondLst>
                                  <p:iterate>
                                    <p:tmAbs val="0"/>
                                  </p:iterate>
                                  <p:childTnLst>
                                    <p:set>
                                      <p:cBhvr>
                                        <p:cTn id="14" fill="hold"/>
                                        <p:tgtEl>
                                          <p:spTgt spid="876"/>
                                        </p:tgtEl>
                                        <p:attrNameLst>
                                          <p:attrName>style.visibility</p:attrName>
                                        </p:attrNameLst>
                                      </p:cBhvr>
                                      <p:to>
                                        <p:strVal val="visible"/>
                                      </p:to>
                                    </p:set>
                                    <p:animEffect transition="in" filter="wipe(up)">
                                      <p:cBhvr>
                                        <p:cTn id="15" dur="499"/>
                                        <p:tgtEl>
                                          <p:spTgt spid="876"/>
                                        </p:tgtEl>
                                      </p:cBhvr>
                                    </p:animEffect>
                                  </p:childTnLst>
                                </p:cTn>
                              </p:par>
                              <p:par>
                                <p:cTn id="16" presetID="22" presetClass="entr" presetSubtype="1" fill="hold" grpId="0" nodeType="withEffect">
                                  <p:stCondLst>
                                    <p:cond delay="0"/>
                                  </p:stCondLst>
                                  <p:iterate>
                                    <p:tmAbs val="0"/>
                                  </p:iterate>
                                  <p:childTnLst>
                                    <p:set>
                                      <p:cBhvr>
                                        <p:cTn id="17" fill="hold"/>
                                        <p:tgtEl>
                                          <p:spTgt spid="879"/>
                                        </p:tgtEl>
                                        <p:attrNameLst>
                                          <p:attrName>style.visibility</p:attrName>
                                        </p:attrNameLst>
                                      </p:cBhvr>
                                      <p:to>
                                        <p:strVal val="visible"/>
                                      </p:to>
                                    </p:set>
                                    <p:animEffect transition="in" filter="wipe(up)">
                                      <p:cBhvr>
                                        <p:cTn id="18" dur="499"/>
                                        <p:tgtEl>
                                          <p:spTgt spid="879"/>
                                        </p:tgtEl>
                                      </p:cBhvr>
                                    </p:animEffect>
                                  </p:childTnLst>
                                </p:cTn>
                              </p:par>
                              <p:par>
                                <p:cTn id="19" presetID="22" presetClass="entr" presetSubtype="2" fill="hold" grpId="0" nodeType="withEffect">
                                  <p:stCondLst>
                                    <p:cond delay="0"/>
                                  </p:stCondLst>
                                  <p:iterate>
                                    <p:tmAbs val="0"/>
                                  </p:iterate>
                                  <p:childTnLst>
                                    <p:set>
                                      <p:cBhvr>
                                        <p:cTn id="20" fill="hold"/>
                                        <p:tgtEl>
                                          <p:spTgt spid="870"/>
                                        </p:tgtEl>
                                        <p:attrNameLst>
                                          <p:attrName>style.visibility</p:attrName>
                                        </p:attrNameLst>
                                      </p:cBhvr>
                                      <p:to>
                                        <p:strVal val="visible"/>
                                      </p:to>
                                    </p:set>
                                    <p:animEffect transition="in" filter="wipe(right)">
                                      <p:cBhvr>
                                        <p:cTn id="21" dur="499"/>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2" fill="hold" display="0">
                  <p:stCondLst>
                    <p:cond delay="indefinite"/>
                  </p:stCondLst>
                </p:cTn>
                <p:tgtEl>
                  <p:spTgt spid="862"/>
                </p:tgtEl>
              </p:cMediaNode>
            </p:video>
          </p:childTnLst>
        </p:cTn>
      </p:par>
    </p:tnLst>
    <p:bldLst>
      <p:bldP spid="867" grpId="0" animBg="1" advAuto="0"/>
      <p:bldP spid="870" grpId="0" animBg="1" advAuto="0"/>
      <p:bldP spid="873" grpId="0" animBg="1" advAuto="0"/>
      <p:bldP spid="876" grpId="0" animBg="1" advAuto="0"/>
      <p:bldP spid="879"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886312"/>
            <a:ext cx="3205162" cy="1107996"/>
          </a:xfrm>
        </p:spPr>
        <p:txBody>
          <a:bodyPr/>
          <a:lstStyle/>
          <a:p>
            <a:r>
              <a:rPr lang="en-US" sz="3600" dirty="0"/>
              <a:t>Foam Viscosity</a:t>
            </a:r>
          </a:p>
        </p:txBody>
      </p:sp>
      <p:sp>
        <p:nvSpPr>
          <p:cNvPr id="15" name="TextBox 14">
            <a:extLst>
              <a:ext uri="{FF2B5EF4-FFF2-40B4-BE49-F238E27FC236}">
                <a16:creationId xmlns:a16="http://schemas.microsoft.com/office/drawing/2014/main" id="{5CBB5881-AFEC-E96D-4F1E-CBF478609B3E}"/>
              </a:ext>
            </a:extLst>
          </p:cNvPr>
          <p:cNvSpPr txBox="1"/>
          <p:nvPr/>
        </p:nvSpPr>
        <p:spPr>
          <a:xfrm>
            <a:off x="4449776" y="513306"/>
            <a:ext cx="2783377" cy="2585323"/>
          </a:xfrm>
          <a:prstGeom prst="rect">
            <a:avLst/>
          </a:prstGeom>
          <a:noFill/>
        </p:spPr>
        <p:txBody>
          <a:bodyPr wrap="square" rtlCol="0">
            <a:spAutoFit/>
          </a:bodyPr>
          <a:lstStyle/>
          <a:p>
            <a:r>
              <a:rPr lang="th-TH" b="1" dirty="0">
                <a:solidFill>
                  <a:srgbClr val="152EA9"/>
                </a:solidFill>
              </a:rPr>
              <a:t>รถดับเพลิงสนามบิน (</a:t>
            </a:r>
            <a:r>
              <a:rPr lang="en-US" b="1" dirty="0">
                <a:solidFill>
                  <a:srgbClr val="152EA9"/>
                </a:solidFill>
              </a:rPr>
              <a:t>ARFF) </a:t>
            </a:r>
            <a:r>
              <a:rPr lang="th-TH" b="1" dirty="0">
                <a:solidFill>
                  <a:srgbClr val="152EA9"/>
                </a:solidFill>
              </a:rPr>
              <a:t>ส่วนใหญ่มักใช้ระบบผสมโฟมแบบปั๊มโฟม (</a:t>
            </a:r>
            <a:r>
              <a:rPr lang="en-US" b="1" dirty="0">
                <a:solidFill>
                  <a:srgbClr val="152EA9"/>
                </a:solidFill>
              </a:rPr>
              <a:t>Foam Pump proportioning systems) </a:t>
            </a:r>
            <a:r>
              <a:rPr lang="th-TH" b="1" dirty="0">
                <a:solidFill>
                  <a:srgbClr val="152EA9"/>
                </a:solidFill>
              </a:rPr>
              <a:t>โดยจะเป็นระบบผสมรอบปั๊มหรือระบบฉีดโฟมแบบอิเล็กทรอนิกส์ (</a:t>
            </a:r>
            <a:r>
              <a:rPr lang="en-US" b="1" dirty="0">
                <a:solidFill>
                  <a:srgbClr val="152EA9"/>
                </a:solidFill>
              </a:rPr>
              <a:t>Electronic Dosing systems)</a:t>
            </a:r>
          </a:p>
        </p:txBody>
      </p:sp>
      <p:sp>
        <p:nvSpPr>
          <p:cNvPr id="16" name="TextBox 15">
            <a:extLst>
              <a:ext uri="{FF2B5EF4-FFF2-40B4-BE49-F238E27FC236}">
                <a16:creationId xmlns:a16="http://schemas.microsoft.com/office/drawing/2014/main" id="{7123D5DA-E231-31F6-3DB6-88DF04A8DB0E}"/>
              </a:ext>
            </a:extLst>
          </p:cNvPr>
          <p:cNvSpPr txBox="1"/>
          <p:nvPr/>
        </p:nvSpPr>
        <p:spPr>
          <a:xfrm>
            <a:off x="4455622" y="3343275"/>
            <a:ext cx="7349399" cy="1938992"/>
          </a:xfrm>
          <a:prstGeom prst="rect">
            <a:avLst/>
          </a:prstGeom>
          <a:noFill/>
        </p:spPr>
        <p:txBody>
          <a:bodyPr wrap="square" rtlCol="0">
            <a:spAutoFit/>
          </a:bodyPr>
          <a:lstStyle/>
          <a:p>
            <a:r>
              <a:rPr lang="en-US" sz="2400" dirty="0">
                <a:solidFill>
                  <a:srgbClr val="152EA9"/>
                </a:solidFill>
              </a:rPr>
              <a:t>NFF-3B </a:t>
            </a:r>
            <a:r>
              <a:rPr lang="th-TH" sz="2400" dirty="0">
                <a:solidFill>
                  <a:srgbClr val="152EA9"/>
                </a:solidFill>
              </a:rPr>
              <a:t>เป็นโฟมแบบนิวโทเนียน (</a:t>
            </a:r>
            <a:r>
              <a:rPr lang="en-US" sz="2400" dirty="0">
                <a:solidFill>
                  <a:srgbClr val="152EA9"/>
                </a:solidFill>
              </a:rPr>
              <a:t>Newtonian foam) </a:t>
            </a:r>
            <a:r>
              <a:rPr lang="th-TH" sz="2400" dirty="0">
                <a:solidFill>
                  <a:srgbClr val="152EA9"/>
                </a:solidFill>
              </a:rPr>
              <a:t>และถือเป็นผลิตภัณฑ์ก้าวแรกที่ใช้แทนโฟม </a:t>
            </a:r>
            <a:r>
              <a:rPr lang="en-US" sz="2400" dirty="0">
                <a:solidFill>
                  <a:srgbClr val="152EA9"/>
                </a:solidFill>
              </a:rPr>
              <a:t>ICAO AFFF </a:t>
            </a:r>
            <a:r>
              <a:rPr lang="th-TH" sz="2400" dirty="0">
                <a:solidFill>
                  <a:srgbClr val="152EA9"/>
                </a:solidFill>
              </a:rPr>
              <a:t>ในระบบผสมสารดับเพลิงของรถดับเพลิงสนามบิน (</a:t>
            </a:r>
            <a:r>
              <a:rPr lang="en-US" sz="2400" dirty="0">
                <a:solidFill>
                  <a:srgbClr val="152EA9"/>
                </a:solidFill>
              </a:rPr>
              <a:t>ARFFs) (</a:t>
            </a:r>
            <a:r>
              <a:rPr lang="th-TH" sz="2400" dirty="0">
                <a:solidFill>
                  <a:srgbClr val="152EA9"/>
                </a:solidFill>
              </a:rPr>
              <a:t>มีกรณีที่ระบบผสมของ </a:t>
            </a:r>
            <a:r>
              <a:rPr lang="en-US" sz="2400" dirty="0">
                <a:solidFill>
                  <a:srgbClr val="152EA9"/>
                </a:solidFill>
              </a:rPr>
              <a:t>ARFFs </a:t>
            </a:r>
            <a:r>
              <a:rPr lang="th-TH" sz="2400" dirty="0">
                <a:solidFill>
                  <a:srgbClr val="152EA9"/>
                </a:solidFill>
              </a:rPr>
              <a:t>ประสบปัญหากับผลิตภัณฑ์ที่มีความขุ่นต่ำเกินไป)</a:t>
            </a:r>
            <a:endParaRPr lang="en-US" sz="2400" b="1" dirty="0">
              <a:solidFill>
                <a:srgbClr val="152EA9"/>
              </a:solidFill>
            </a:endParaRPr>
          </a:p>
        </p:txBody>
      </p:sp>
      <p:sp>
        <p:nvSpPr>
          <p:cNvPr id="21" name="TextBox 20">
            <a:extLst>
              <a:ext uri="{FF2B5EF4-FFF2-40B4-BE49-F238E27FC236}">
                <a16:creationId xmlns:a16="http://schemas.microsoft.com/office/drawing/2014/main" id="{A1A53742-AF33-E95F-5BB0-2EAC13BA92C3}"/>
              </a:ext>
            </a:extLst>
          </p:cNvPr>
          <p:cNvSpPr txBox="1"/>
          <p:nvPr/>
        </p:nvSpPr>
        <p:spPr>
          <a:xfrm>
            <a:off x="558325" y="4650342"/>
            <a:ext cx="3089750" cy="646331"/>
          </a:xfrm>
          <a:prstGeom prst="rect">
            <a:avLst/>
          </a:prstGeom>
          <a:noFill/>
        </p:spPr>
        <p:txBody>
          <a:bodyPr wrap="square" rtlCol="0">
            <a:spAutoFit/>
          </a:bodyPr>
          <a:lstStyle/>
          <a:p>
            <a:pPr lvl="0" fontAlgn="auto">
              <a:spcBef>
                <a:spcPts val="0"/>
              </a:spcBef>
              <a:spcAft>
                <a:spcPts val="0"/>
              </a:spcAft>
              <a:defRPr/>
            </a:pPr>
            <a:r>
              <a:rPr lang="en-US" b="1" dirty="0">
                <a:solidFill>
                  <a:schemeClr val="bg1"/>
                </a:solidFill>
              </a:rPr>
              <a:t>NFF-3B </a:t>
            </a:r>
            <a:r>
              <a:rPr lang="th-TH" b="1" dirty="0">
                <a:solidFill>
                  <a:schemeClr val="bg1"/>
                </a:solidFill>
              </a:rPr>
              <a:t>เป็นโฟมชนิดนิวโทเนียน (</a:t>
            </a:r>
            <a:r>
              <a:rPr lang="en-US" b="1" dirty="0">
                <a:solidFill>
                  <a:schemeClr val="bg1"/>
                </a:solidFill>
              </a:rPr>
              <a:t>Newtonian Foam)</a:t>
            </a:r>
            <a:endParaRPr kumimoji="0" lang="en-US"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11F64583-BBE8-F606-F600-115ACA88ACDA}"/>
              </a:ext>
            </a:extLst>
          </p:cNvPr>
          <p:cNvPicPr>
            <a:picLocks noChangeAspect="1"/>
          </p:cNvPicPr>
          <p:nvPr/>
        </p:nvPicPr>
        <p:blipFill>
          <a:blip r:embed="rId3"/>
          <a:stretch>
            <a:fillRect/>
          </a:stretch>
        </p:blipFill>
        <p:spPr>
          <a:xfrm>
            <a:off x="7372081" y="513306"/>
            <a:ext cx="2112868" cy="2382352"/>
          </a:xfrm>
          <a:prstGeom prst="rect">
            <a:avLst/>
          </a:prstGeom>
        </p:spPr>
      </p:pic>
      <p:pic>
        <p:nvPicPr>
          <p:cNvPr id="1026" name="Picture 2" descr="TITAN™ 6x6 - E-ONE">
            <a:extLst>
              <a:ext uri="{FF2B5EF4-FFF2-40B4-BE49-F238E27FC236}">
                <a16:creationId xmlns:a16="http://schemas.microsoft.com/office/drawing/2014/main" id="{516157EA-7B35-149A-4EBD-DC912DECF82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5067" y1="66202" x2="15067" y2="66202"/>
                        <a14:foregroundMark x1="52609" y1="56794" x2="52609" y2="56794"/>
                      </a14:backgroundRemoval>
                    </a14:imgEffect>
                  </a14:imgLayer>
                </a14:imgProps>
              </a:ext>
              <a:ext uri="{28A0092B-C50C-407E-A947-70E740481C1C}">
                <a14:useLocalDpi xmlns:a14="http://schemas.microsoft.com/office/drawing/2010/main" val="0"/>
              </a:ext>
            </a:extLst>
          </a:blip>
          <a:srcRect/>
          <a:stretch>
            <a:fillRect/>
          </a:stretch>
        </p:blipFill>
        <p:spPr bwMode="auto">
          <a:xfrm>
            <a:off x="419396" y="299236"/>
            <a:ext cx="3483019" cy="25241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EF50A6-5127-EAE9-79B3-4962937DA721}"/>
              </a:ext>
            </a:extLst>
          </p:cNvPr>
          <p:cNvSpPr txBox="1"/>
          <p:nvPr/>
        </p:nvSpPr>
        <p:spPr>
          <a:xfrm>
            <a:off x="4240223" y="5296673"/>
            <a:ext cx="4593102" cy="1261884"/>
          </a:xfrm>
          <a:prstGeom prst="rect">
            <a:avLst/>
          </a:prstGeom>
          <a:noFill/>
        </p:spPr>
        <p:txBody>
          <a:bodyPr wrap="square">
            <a:spAutoFit/>
          </a:bodyPr>
          <a:lstStyle/>
          <a:p>
            <a:r>
              <a:rPr lang="th-TH" b="1" dirty="0">
                <a:solidFill>
                  <a:srgbClr val="152EA9"/>
                </a:solidFill>
              </a:rPr>
              <a:t>ข้อมูลความหนืด (</a:t>
            </a:r>
            <a:r>
              <a:rPr lang="en-US" b="1" dirty="0">
                <a:solidFill>
                  <a:srgbClr val="152EA9"/>
                </a:solidFill>
              </a:rPr>
              <a:t>Viscosity) </a:t>
            </a:r>
            <a:r>
              <a:rPr lang="th-TH" b="1" dirty="0">
                <a:solidFill>
                  <a:srgbClr val="152EA9"/>
                </a:solidFill>
              </a:rPr>
              <a:t>ของ </a:t>
            </a:r>
            <a:r>
              <a:rPr lang="en-US" b="1" dirty="0">
                <a:solidFill>
                  <a:srgbClr val="152EA9"/>
                </a:solidFill>
              </a:rPr>
              <a:t>NFF-3B:</a:t>
            </a:r>
          </a:p>
          <a:p>
            <a:pPr marL="342900" indent="-342900">
              <a:buFont typeface="Arial" panose="020B0604020202020204" pitchFamily="34" charset="0"/>
              <a:buChar char="•"/>
            </a:pPr>
            <a:r>
              <a:rPr lang="en-US" sz="2000" b="1" i="0" u="none" strike="noStrike" baseline="0" dirty="0">
                <a:solidFill>
                  <a:srgbClr val="152EA9"/>
                </a:solidFill>
                <a:latin typeface="+mj-lt"/>
              </a:rPr>
              <a:t>4 </a:t>
            </a:r>
            <a:r>
              <a:rPr lang="en-US" sz="2000" b="1" i="0" u="none" strike="noStrike" baseline="0" dirty="0" err="1">
                <a:solidFill>
                  <a:srgbClr val="152EA9"/>
                </a:solidFill>
                <a:latin typeface="+mj-lt"/>
              </a:rPr>
              <a:t>cSt</a:t>
            </a:r>
            <a:r>
              <a:rPr lang="en-US" sz="2000" b="1" i="0" u="none" strike="noStrike" baseline="0" dirty="0">
                <a:solidFill>
                  <a:srgbClr val="152EA9"/>
                </a:solidFill>
                <a:latin typeface="+mj-lt"/>
              </a:rPr>
              <a:t> </a:t>
            </a:r>
            <a:r>
              <a:rPr lang="en-US" sz="2000" b="1" dirty="0">
                <a:solidFill>
                  <a:srgbClr val="152EA9"/>
                </a:solidFill>
                <a:latin typeface="+mj-lt"/>
              </a:rPr>
              <a:t>@</a:t>
            </a:r>
            <a:r>
              <a:rPr lang="en-US" sz="2000" b="1" i="0" u="none" strike="noStrike" baseline="0" dirty="0">
                <a:solidFill>
                  <a:srgbClr val="152EA9"/>
                </a:solidFill>
                <a:latin typeface="+mj-lt"/>
              </a:rPr>
              <a:t> 20 °C (68 °F</a:t>
            </a:r>
            <a:r>
              <a:rPr lang="en-US" sz="2000" b="1" dirty="0">
                <a:solidFill>
                  <a:srgbClr val="152EA9"/>
                </a:solidFill>
                <a:latin typeface="+mj-lt"/>
              </a:rPr>
              <a:t>) </a:t>
            </a:r>
          </a:p>
          <a:p>
            <a:pPr marL="342900" indent="-342900">
              <a:buFont typeface="Arial" panose="020B0604020202020204" pitchFamily="34" charset="0"/>
              <a:buChar char="•"/>
            </a:pPr>
            <a:r>
              <a:rPr lang="en-US" sz="2000" b="1" dirty="0">
                <a:solidFill>
                  <a:srgbClr val="152EA9"/>
                </a:solidFill>
                <a:latin typeface="+mj-lt"/>
              </a:rPr>
              <a:t>8 </a:t>
            </a:r>
            <a:r>
              <a:rPr lang="en-US" sz="2000" b="1" dirty="0" err="1">
                <a:solidFill>
                  <a:srgbClr val="152EA9"/>
                </a:solidFill>
                <a:latin typeface="+mj-lt"/>
              </a:rPr>
              <a:t>cSt</a:t>
            </a:r>
            <a:r>
              <a:rPr lang="en-US" sz="2000" b="1" dirty="0">
                <a:solidFill>
                  <a:srgbClr val="152EA9"/>
                </a:solidFill>
                <a:latin typeface="+mj-lt"/>
              </a:rPr>
              <a:t> @ 0 °C (32 °F)</a:t>
            </a:r>
          </a:p>
          <a:p>
            <a:pPr marL="285750" indent="-285750" algn="l">
              <a:buFont typeface="Arial" panose="020B0604020202020204" pitchFamily="34" charset="0"/>
              <a:buChar char="•"/>
            </a:pPr>
            <a:endParaRPr lang="en-US" b="1" dirty="0">
              <a:solidFill>
                <a:srgbClr val="152EA9"/>
              </a:solidFill>
            </a:endParaRPr>
          </a:p>
        </p:txBody>
      </p:sp>
      <p:pic>
        <p:nvPicPr>
          <p:cNvPr id="3" name="Picture 2">
            <a:extLst>
              <a:ext uri="{FF2B5EF4-FFF2-40B4-BE49-F238E27FC236}">
                <a16:creationId xmlns:a16="http://schemas.microsoft.com/office/drawing/2014/main" id="{EECC6CDF-1EA2-A880-9B14-844A7F958DB3}"/>
              </a:ext>
            </a:extLst>
          </p:cNvPr>
          <p:cNvPicPr>
            <a:picLocks noChangeAspect="1"/>
          </p:cNvPicPr>
          <p:nvPr/>
        </p:nvPicPr>
        <p:blipFill>
          <a:blip r:embed="rId6"/>
          <a:stretch>
            <a:fillRect/>
          </a:stretch>
        </p:blipFill>
        <p:spPr>
          <a:xfrm>
            <a:off x="9692153" y="513306"/>
            <a:ext cx="2112869" cy="2237156"/>
          </a:xfrm>
          <a:prstGeom prst="rect">
            <a:avLst/>
          </a:prstGeom>
        </p:spPr>
      </p:pic>
      <p:sp>
        <p:nvSpPr>
          <p:cNvPr id="4" name="TextBox 3">
            <a:extLst>
              <a:ext uri="{FF2B5EF4-FFF2-40B4-BE49-F238E27FC236}">
                <a16:creationId xmlns:a16="http://schemas.microsoft.com/office/drawing/2014/main" id="{EA613440-8EB6-C796-CE1F-2576C6B15569}"/>
              </a:ext>
            </a:extLst>
          </p:cNvPr>
          <p:cNvSpPr txBox="1"/>
          <p:nvPr/>
        </p:nvSpPr>
        <p:spPr>
          <a:xfrm>
            <a:off x="9596903" y="2750462"/>
            <a:ext cx="2318872" cy="400110"/>
          </a:xfrm>
          <a:prstGeom prst="rect">
            <a:avLst/>
          </a:prstGeom>
          <a:noFill/>
        </p:spPr>
        <p:txBody>
          <a:bodyPr wrap="square" rtlCol="0">
            <a:spAutoFit/>
          </a:bodyPr>
          <a:lstStyle/>
          <a:p>
            <a:r>
              <a:rPr lang="en-US" sz="1000" i="1" dirty="0">
                <a:solidFill>
                  <a:srgbClr val="152EA9"/>
                </a:solidFill>
              </a:rPr>
              <a:t>Rosenbauer FIXMIX diagram example – Around the pump system</a:t>
            </a:r>
          </a:p>
        </p:txBody>
      </p:sp>
      <p:pic>
        <p:nvPicPr>
          <p:cNvPr id="6" name="Picture 5">
            <a:extLst>
              <a:ext uri="{FF2B5EF4-FFF2-40B4-BE49-F238E27FC236}">
                <a16:creationId xmlns:a16="http://schemas.microsoft.com/office/drawing/2014/main" id="{93EFBCDA-5221-2D31-DDFA-B0A4E729DDFA}"/>
              </a:ext>
            </a:extLst>
          </p:cNvPr>
          <p:cNvPicPr>
            <a:picLocks noChangeAspect="1"/>
          </p:cNvPicPr>
          <p:nvPr/>
        </p:nvPicPr>
        <p:blipFill>
          <a:blip r:embed="rId7"/>
          <a:stretch>
            <a:fillRect/>
          </a:stretch>
        </p:blipFill>
        <p:spPr>
          <a:xfrm>
            <a:off x="9004671" y="5025598"/>
            <a:ext cx="2800350" cy="1628775"/>
          </a:xfrm>
          <a:prstGeom prst="rect">
            <a:avLst/>
          </a:prstGeom>
        </p:spPr>
      </p:pic>
    </p:spTree>
    <p:extLst>
      <p:ext uri="{BB962C8B-B14F-4D97-AF65-F5344CB8AC3E}">
        <p14:creationId xmlns:p14="http://schemas.microsoft.com/office/powerpoint/2010/main" val="3429312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734987"/>
            <a:ext cx="3205162" cy="1661993"/>
          </a:xfrm>
        </p:spPr>
        <p:txBody>
          <a:bodyPr/>
          <a:lstStyle/>
          <a:p>
            <a:r>
              <a:rPr lang="en-US" sz="3600" dirty="0"/>
              <a:t>Engines </a:t>
            </a:r>
            <a:br>
              <a:rPr lang="en-US" sz="3600" dirty="0"/>
            </a:br>
            <a:r>
              <a:rPr lang="en-US" sz="3600" dirty="0"/>
              <a:t>Fuel differences</a:t>
            </a:r>
          </a:p>
        </p:txBody>
      </p:sp>
      <p:sp>
        <p:nvSpPr>
          <p:cNvPr id="16" name="TextBox 15">
            <a:extLst>
              <a:ext uri="{FF2B5EF4-FFF2-40B4-BE49-F238E27FC236}">
                <a16:creationId xmlns:a16="http://schemas.microsoft.com/office/drawing/2014/main" id="{7123D5DA-E231-31F6-3DB6-88DF04A8DB0E}"/>
              </a:ext>
            </a:extLst>
          </p:cNvPr>
          <p:cNvSpPr txBox="1"/>
          <p:nvPr/>
        </p:nvSpPr>
        <p:spPr>
          <a:xfrm>
            <a:off x="4251233" y="2268999"/>
            <a:ext cx="7349399" cy="584775"/>
          </a:xfrm>
          <a:prstGeom prst="rect">
            <a:avLst/>
          </a:prstGeom>
          <a:noFill/>
        </p:spPr>
        <p:txBody>
          <a:bodyPr wrap="square" rtlCol="0">
            <a:spAutoFit/>
          </a:bodyPr>
          <a:lstStyle/>
          <a:p>
            <a:pPr marL="342900" indent="-342900">
              <a:buFont typeface="Arial" panose="020B0604020202020204" pitchFamily="34" charset="0"/>
              <a:buChar char="•"/>
            </a:pPr>
            <a:r>
              <a:rPr lang="th-TH" sz="1600" dirty="0"/>
              <a:t>เครื่องยนต์เจ็ทใช้เชื้อเพลิงเคโรซีนหรือ </a:t>
            </a:r>
            <a:r>
              <a:rPr lang="en-US" sz="1600" dirty="0"/>
              <a:t>JET-A</a:t>
            </a:r>
          </a:p>
          <a:p>
            <a:pPr marL="342900" indent="-342900">
              <a:buFont typeface="Arial" panose="020B0604020202020204" pitchFamily="34" charset="0"/>
              <a:buChar char="•"/>
            </a:pPr>
            <a:r>
              <a:rPr lang="th-TH" sz="1600" dirty="0"/>
              <a:t>เครื่องยนต์ใบพัดใช้เชื้อเพลิงแก๊สโซลีนสำหรับการบิน (</a:t>
            </a:r>
            <a:r>
              <a:rPr lang="en-US" sz="1600" dirty="0"/>
              <a:t>Aviation Gasoline)</a:t>
            </a:r>
            <a:endParaRPr lang="en-US" sz="1400" dirty="0">
              <a:solidFill>
                <a:srgbClr val="152EA9"/>
              </a:solidFill>
            </a:endParaRPr>
          </a:p>
        </p:txBody>
      </p:sp>
      <p:pic>
        <p:nvPicPr>
          <p:cNvPr id="2" name="Picture 1">
            <a:extLst>
              <a:ext uri="{FF2B5EF4-FFF2-40B4-BE49-F238E27FC236}">
                <a16:creationId xmlns:a16="http://schemas.microsoft.com/office/drawing/2014/main" id="{A6FBD423-AB1C-1B71-C049-7009A43EE498}"/>
              </a:ext>
            </a:extLst>
          </p:cNvPr>
          <p:cNvPicPr>
            <a:picLocks noChangeAspect="1"/>
          </p:cNvPicPr>
          <p:nvPr/>
        </p:nvPicPr>
        <p:blipFill>
          <a:blip r:embed="rId3"/>
          <a:stretch>
            <a:fillRect/>
          </a:stretch>
        </p:blipFill>
        <p:spPr>
          <a:xfrm>
            <a:off x="4309731" y="503435"/>
            <a:ext cx="7641179" cy="1711258"/>
          </a:xfrm>
          <a:prstGeom prst="rect">
            <a:avLst/>
          </a:prstGeom>
        </p:spPr>
      </p:pic>
      <p:pic>
        <p:nvPicPr>
          <p:cNvPr id="9" name="Picture 2" descr="4 Types of Aircraft Jet Engines - Aircraft Mechanic and Avionics Training -  PIA - Pittsburgh Institute of Aeronautics">
            <a:extLst>
              <a:ext uri="{FF2B5EF4-FFF2-40B4-BE49-F238E27FC236}">
                <a16:creationId xmlns:a16="http://schemas.microsoft.com/office/drawing/2014/main" id="{0FDF7825-42F8-8B49-373D-D0797BF65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35" y="503435"/>
            <a:ext cx="3159245" cy="1711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8ACD91-9869-276D-5747-FA4743FA9071}"/>
              </a:ext>
            </a:extLst>
          </p:cNvPr>
          <p:cNvPicPr>
            <a:picLocks noChangeAspect="1"/>
          </p:cNvPicPr>
          <p:nvPr/>
        </p:nvPicPr>
        <p:blipFill>
          <a:blip r:embed="rId5"/>
          <a:stretch>
            <a:fillRect/>
          </a:stretch>
        </p:blipFill>
        <p:spPr>
          <a:xfrm>
            <a:off x="4326580" y="2933293"/>
            <a:ext cx="4649711" cy="2141867"/>
          </a:xfrm>
          <a:prstGeom prst="rect">
            <a:avLst/>
          </a:prstGeom>
        </p:spPr>
      </p:pic>
      <p:pic>
        <p:nvPicPr>
          <p:cNvPr id="12" name="Picture 26">
            <a:extLst>
              <a:ext uri="{FF2B5EF4-FFF2-40B4-BE49-F238E27FC236}">
                <a16:creationId xmlns:a16="http://schemas.microsoft.com/office/drawing/2014/main" id="{0628DC7C-D1D8-32C6-5C77-E87F8C281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3557" y="3182165"/>
            <a:ext cx="2877353" cy="18929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234FA2-DB6A-0B0A-C3B9-FBD468FB9EFE}"/>
              </a:ext>
            </a:extLst>
          </p:cNvPr>
          <p:cNvSpPr txBox="1"/>
          <p:nvPr/>
        </p:nvSpPr>
        <p:spPr>
          <a:xfrm>
            <a:off x="4263810" y="5246198"/>
            <a:ext cx="4994028" cy="830997"/>
          </a:xfrm>
          <a:prstGeom prst="rect">
            <a:avLst/>
          </a:prstGeom>
          <a:noFill/>
        </p:spPr>
        <p:txBody>
          <a:bodyPr wrap="square" rtlCol="0">
            <a:spAutoFit/>
          </a:bodyPr>
          <a:lstStyle/>
          <a:p>
            <a:r>
              <a:rPr lang="th-TH" sz="1600" dirty="0"/>
              <a:t>โปรดพิจารณาถึงเชื้อเพลิงสำหรับการบินหลายประเภทที่ใช้งานในสนามบิน ทั้งในการออกแบบมาตรฐานความปลอดภัยและการตอบสนองเหตุไฟไหม้… ไม่ใช่แค่เพียงเคโรซีนเท่านั้น!</a:t>
            </a:r>
            <a:endParaRPr lang="en-US" sz="1600" dirty="0"/>
          </a:p>
        </p:txBody>
      </p:sp>
    </p:spTree>
    <p:extLst>
      <p:ext uri="{BB962C8B-B14F-4D97-AF65-F5344CB8AC3E}">
        <p14:creationId xmlns:p14="http://schemas.microsoft.com/office/powerpoint/2010/main" val="273103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B6DBE7-8950-4766-AB3F-01ED6237B7C7}"/>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38AD49-94A9-A948-B0E9-7B3C07B17C67}"/>
              </a:ext>
            </a:extLst>
          </p:cNvPr>
          <p:cNvSpPr>
            <a:spLocks noGrp="1"/>
          </p:cNvSpPr>
          <p:nvPr>
            <p:ph type="title" idx="4294967295"/>
          </p:nvPr>
        </p:nvSpPr>
        <p:spPr>
          <a:xfrm>
            <a:off x="1303699" y="188913"/>
            <a:ext cx="10888301" cy="792162"/>
          </a:xfrm>
        </p:spPr>
        <p:txBody>
          <a:bodyPr/>
          <a:lstStyle/>
          <a:p>
            <a:r>
              <a:rPr lang="en-US" dirty="0">
                <a:solidFill>
                  <a:srgbClr val="52882A"/>
                </a:solidFill>
              </a:rPr>
              <a:t>Greenscreen … a Label of interest</a:t>
            </a:r>
          </a:p>
        </p:txBody>
      </p:sp>
      <p:pic>
        <p:nvPicPr>
          <p:cNvPr id="5" name="Picture 4">
            <a:extLst>
              <a:ext uri="{FF2B5EF4-FFF2-40B4-BE49-F238E27FC236}">
                <a16:creationId xmlns:a16="http://schemas.microsoft.com/office/drawing/2014/main" id="{9BA7D216-C6FC-47B0-86BF-D6A4D0C18C98}"/>
              </a:ext>
            </a:extLst>
          </p:cNvPr>
          <p:cNvPicPr>
            <a:picLocks noChangeAspect="1"/>
          </p:cNvPicPr>
          <p:nvPr/>
        </p:nvPicPr>
        <p:blipFill>
          <a:blip r:embed="rId4"/>
          <a:stretch>
            <a:fillRect/>
          </a:stretch>
        </p:blipFill>
        <p:spPr>
          <a:xfrm>
            <a:off x="9405257" y="168403"/>
            <a:ext cx="2349705" cy="518826"/>
          </a:xfrm>
          <a:prstGeom prst="rect">
            <a:avLst/>
          </a:prstGeom>
          <a:ln>
            <a:solidFill>
              <a:schemeClr val="tx2"/>
            </a:solidFill>
          </a:ln>
        </p:spPr>
      </p:pic>
      <p:sp>
        <p:nvSpPr>
          <p:cNvPr id="20" name="TextBox 19">
            <a:extLst>
              <a:ext uri="{FF2B5EF4-FFF2-40B4-BE49-F238E27FC236}">
                <a16:creationId xmlns:a16="http://schemas.microsoft.com/office/drawing/2014/main" id="{75F6F19D-7050-4C6E-AA15-4B03C0729381}"/>
              </a:ext>
            </a:extLst>
          </p:cNvPr>
          <p:cNvSpPr txBox="1"/>
          <p:nvPr/>
        </p:nvSpPr>
        <p:spPr>
          <a:xfrm>
            <a:off x="442923" y="1824244"/>
            <a:ext cx="5190622" cy="452431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GreenScreen Certified™ works to provide purchasers and firefighters with the assurance that PFAS-free* firefighting foam products are not regrettable substitutes by building on the widely recognized GreenScreen chemical scores to:</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Require manufacturers to disclose all intentionally added chemicals and impurities in the products.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Require analytic testing to ensure products are PFAS-free.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Prohibit over 2,000 other chemicals of high concern.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Require products meet rigorous criteria and aquatic toxicity testing of the product in concentrate form to minimize potential harm to aquatic life. </a:t>
            </a:r>
          </a:p>
        </p:txBody>
      </p:sp>
      <p:sp>
        <p:nvSpPr>
          <p:cNvPr id="21" name="TextBox 20">
            <a:extLst>
              <a:ext uri="{FF2B5EF4-FFF2-40B4-BE49-F238E27FC236}">
                <a16:creationId xmlns:a16="http://schemas.microsoft.com/office/drawing/2014/main" id="{936AB15C-24F4-42E9-B09F-AD1E5F626675}"/>
              </a:ext>
            </a:extLst>
          </p:cNvPr>
          <p:cNvSpPr txBox="1"/>
          <p:nvPr/>
        </p:nvSpPr>
        <p:spPr>
          <a:xfrm>
            <a:off x="5922196" y="1824244"/>
            <a:ext cx="5981152" cy="480131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Ensuring a firefighting foam product is PFAS-free is only the beginning. GreenScreen Certified™ Firefighting Foam also prohibits thousands of other chemicals of concern, including: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organohalogens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Siloxanes (D4, D5, and D6)</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ZDHC Manufacturing Restricted Substance List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Alkyl Phenols (APs) &amp; Alkylphenol Ethoxylates (APEOs)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 2,000 other chemicals of high concern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CoHCs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identified as GreenScreen Benchmark1 or GreenScreen List Translator-1 because they are carcinogens, mutagens, reproductive or developmental toxicants (CMRs); persistent,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bioaccumulative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toxic chemicals (PBTs); very persistent and very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bioaccumulative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vPvB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or equivalent concern such as endocrine disruptors. </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8D58BF83-7B69-4B3E-895C-2D463E321D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923" y="232442"/>
            <a:ext cx="728123" cy="7281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5BF3A8C-768E-4B39-A860-EB46910160D2}"/>
              </a:ext>
            </a:extLst>
          </p:cNvPr>
          <p:cNvSpPr txBox="1"/>
          <p:nvPr/>
        </p:nvSpPr>
        <p:spPr>
          <a:xfrm>
            <a:off x="442923" y="1130137"/>
            <a:ext cx="11306154"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2882A"/>
                </a:solidFill>
                <a:effectLst/>
                <a:uLnTx/>
                <a:uFillTx/>
                <a:latin typeface="Open Sans" panose="020B0606030504020204" pitchFamily="34" charset="0"/>
                <a:ea typeface="+mn-ea"/>
                <a:cs typeface="Arial" panose="020B0604020202020204" pitchFamily="34" charset="0"/>
              </a:rPr>
              <a:t>GreenScreen Certified™ is an independent, non-profit certification standard that promotes the use of PFAS-free and preferred chemicals in products and manufacturing. </a:t>
            </a:r>
            <a:endParaRPr kumimoji="0" lang="en-US" sz="1800" b="1" i="0" u="none" strike="noStrike" kern="1200" cap="none" spc="0" normalizeH="0" baseline="0" noProof="0" dirty="0">
              <a:ln>
                <a:noFill/>
              </a:ln>
              <a:solidFill>
                <a:srgbClr val="52882A"/>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FEB6070-1179-4651-A155-B1F842FB98FF}"/>
              </a:ext>
            </a:extLst>
          </p:cNvPr>
          <p:cNvSpPr txBox="1"/>
          <p:nvPr/>
        </p:nvSpPr>
        <p:spPr>
          <a:xfrm>
            <a:off x="8415196" y="665764"/>
            <a:ext cx="3488152"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6"/>
              </a:rPr>
              <a:t>www.greenscreenchemicals.org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DD964E2-2632-46FA-BFF8-56BF9017E4FC}"/>
              </a:ext>
            </a:extLst>
          </p:cNvPr>
          <p:cNvSpPr txBox="1"/>
          <p:nvPr/>
        </p:nvSpPr>
        <p:spPr>
          <a:xfrm>
            <a:off x="775063" y="6435634"/>
            <a:ext cx="5590903" cy="307777"/>
          </a:xfrm>
          <a:prstGeom prst="rect">
            <a:avLst/>
          </a:prstGeom>
          <a:noFill/>
        </p:spPr>
        <p:txBody>
          <a:bodyPr wrap="square" rtlCol="0">
            <a:spAutoFit/>
          </a:bodyPr>
          <a:lstStyle/>
          <a:p>
            <a:r>
              <a:rPr lang="en-US" sz="1400" i="1" dirty="0"/>
              <a:t>Slide text content strictly from Greenscreen website</a:t>
            </a:r>
          </a:p>
        </p:txBody>
      </p:sp>
      <p:pic>
        <p:nvPicPr>
          <p:cNvPr id="4" name="Picture 2">
            <a:extLst>
              <a:ext uri="{FF2B5EF4-FFF2-40B4-BE49-F238E27FC236}">
                <a16:creationId xmlns:a16="http://schemas.microsoft.com/office/drawing/2014/main" id="{EE4AD056-3219-76DB-6A17-6B084652FB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1635" y="4494150"/>
            <a:ext cx="1698086" cy="169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796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CCFC70C-511B-E37C-6DFA-55078D283B00}"/>
              </a:ext>
            </a:extLst>
          </p:cNvPr>
          <p:cNvGraphicFramePr>
            <a:graphicFrameLocks noGrp="1"/>
          </p:cNvGraphicFramePr>
          <p:nvPr>
            <p:extLst>
              <p:ext uri="{D42A27DB-BD31-4B8C-83A1-F6EECF244321}">
                <p14:modId xmlns:p14="http://schemas.microsoft.com/office/powerpoint/2010/main" val="3100243466"/>
              </p:ext>
            </p:extLst>
          </p:nvPr>
        </p:nvGraphicFramePr>
        <p:xfrm>
          <a:off x="506481" y="2674012"/>
          <a:ext cx="10801355" cy="3276442"/>
        </p:xfrm>
        <a:graphic>
          <a:graphicData uri="http://schemas.openxmlformats.org/drawingml/2006/table">
            <a:tbl>
              <a:tblPr/>
              <a:tblGrid>
                <a:gridCol w="1288735">
                  <a:extLst>
                    <a:ext uri="{9D8B030D-6E8A-4147-A177-3AD203B41FA5}">
                      <a16:colId xmlns:a16="http://schemas.microsoft.com/office/drawing/2014/main" val="3946605737"/>
                    </a:ext>
                  </a:extLst>
                </a:gridCol>
                <a:gridCol w="731740">
                  <a:extLst>
                    <a:ext uri="{9D8B030D-6E8A-4147-A177-3AD203B41FA5}">
                      <a16:colId xmlns:a16="http://schemas.microsoft.com/office/drawing/2014/main" val="3183153374"/>
                    </a:ext>
                  </a:extLst>
                </a:gridCol>
                <a:gridCol w="731740">
                  <a:extLst>
                    <a:ext uri="{9D8B030D-6E8A-4147-A177-3AD203B41FA5}">
                      <a16:colId xmlns:a16="http://schemas.microsoft.com/office/drawing/2014/main" val="1914310412"/>
                    </a:ext>
                  </a:extLst>
                </a:gridCol>
                <a:gridCol w="731740">
                  <a:extLst>
                    <a:ext uri="{9D8B030D-6E8A-4147-A177-3AD203B41FA5}">
                      <a16:colId xmlns:a16="http://schemas.microsoft.com/office/drawing/2014/main" val="548961075"/>
                    </a:ext>
                  </a:extLst>
                </a:gridCol>
                <a:gridCol w="731740">
                  <a:extLst>
                    <a:ext uri="{9D8B030D-6E8A-4147-A177-3AD203B41FA5}">
                      <a16:colId xmlns:a16="http://schemas.microsoft.com/office/drawing/2014/main" val="2813963698"/>
                    </a:ext>
                  </a:extLst>
                </a:gridCol>
                <a:gridCol w="731740">
                  <a:extLst>
                    <a:ext uri="{9D8B030D-6E8A-4147-A177-3AD203B41FA5}">
                      <a16:colId xmlns:a16="http://schemas.microsoft.com/office/drawing/2014/main" val="2925134794"/>
                    </a:ext>
                  </a:extLst>
                </a:gridCol>
                <a:gridCol w="731740">
                  <a:extLst>
                    <a:ext uri="{9D8B030D-6E8A-4147-A177-3AD203B41FA5}">
                      <a16:colId xmlns:a16="http://schemas.microsoft.com/office/drawing/2014/main" val="3745133460"/>
                    </a:ext>
                  </a:extLst>
                </a:gridCol>
                <a:gridCol w="731740">
                  <a:extLst>
                    <a:ext uri="{9D8B030D-6E8A-4147-A177-3AD203B41FA5}">
                      <a16:colId xmlns:a16="http://schemas.microsoft.com/office/drawing/2014/main" val="1132961787"/>
                    </a:ext>
                  </a:extLst>
                </a:gridCol>
                <a:gridCol w="731740">
                  <a:extLst>
                    <a:ext uri="{9D8B030D-6E8A-4147-A177-3AD203B41FA5}">
                      <a16:colId xmlns:a16="http://schemas.microsoft.com/office/drawing/2014/main" val="1459360083"/>
                    </a:ext>
                  </a:extLst>
                </a:gridCol>
                <a:gridCol w="731740">
                  <a:extLst>
                    <a:ext uri="{9D8B030D-6E8A-4147-A177-3AD203B41FA5}">
                      <a16:colId xmlns:a16="http://schemas.microsoft.com/office/drawing/2014/main" val="454602975"/>
                    </a:ext>
                  </a:extLst>
                </a:gridCol>
                <a:gridCol w="731740">
                  <a:extLst>
                    <a:ext uri="{9D8B030D-6E8A-4147-A177-3AD203B41FA5}">
                      <a16:colId xmlns:a16="http://schemas.microsoft.com/office/drawing/2014/main" val="3916993102"/>
                    </a:ext>
                  </a:extLst>
                </a:gridCol>
                <a:gridCol w="731740">
                  <a:extLst>
                    <a:ext uri="{9D8B030D-6E8A-4147-A177-3AD203B41FA5}">
                      <a16:colId xmlns:a16="http://schemas.microsoft.com/office/drawing/2014/main" val="2625468930"/>
                    </a:ext>
                  </a:extLst>
                </a:gridCol>
                <a:gridCol w="731740">
                  <a:extLst>
                    <a:ext uri="{9D8B030D-6E8A-4147-A177-3AD203B41FA5}">
                      <a16:colId xmlns:a16="http://schemas.microsoft.com/office/drawing/2014/main" val="3890020022"/>
                    </a:ext>
                  </a:extLst>
                </a:gridCol>
                <a:gridCol w="731740">
                  <a:extLst>
                    <a:ext uri="{9D8B030D-6E8A-4147-A177-3AD203B41FA5}">
                      <a16:colId xmlns:a16="http://schemas.microsoft.com/office/drawing/2014/main" val="2317808803"/>
                    </a:ext>
                  </a:extLst>
                </a:gridCol>
              </a:tblGrid>
              <a:tr h="163822">
                <a:tc rowSpan="4">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grid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row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rowSpan="2" gridSpan="4">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0675184"/>
                  </a:ext>
                </a:extLst>
              </a:tr>
              <a:tr h="163822">
                <a:tc vMerge="1">
                  <a:txBody>
                    <a:bodyPr/>
                    <a:lstStyle/>
                    <a:p>
                      <a:endParaRPr lang="en-US"/>
                    </a:p>
                  </a:txBody>
                  <a:tcPr/>
                </a:tc>
                <a:tc vMerge="1">
                  <a:txBody>
                    <a:bodyPr/>
                    <a:lstStyle/>
                    <a:p>
                      <a:endParaRPr lang="en-US"/>
                    </a:p>
                  </a:txBody>
                  <a:tcPr/>
                </a:tc>
                <a:tc>
                  <a:txBody>
                    <a:bodyPr/>
                    <a:lstStyle/>
                    <a:p>
                      <a:pPr algn="ctr" fontAlgn="ctr"/>
                      <a:r>
                        <a:rPr lang="en-US" sz="9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42671691"/>
                  </a:ext>
                </a:extLst>
              </a:tr>
              <a:tr h="262116">
                <a:tc vMerge="1">
                  <a:txBody>
                    <a:bodyPr/>
                    <a:lstStyle/>
                    <a:p>
                      <a:endParaRPr lang="en-US"/>
                    </a:p>
                  </a:txBody>
                  <a:tcPr/>
                </a:tc>
                <a:tc rowSpan="2">
                  <a:txBody>
                    <a:bodyPr/>
                    <a:lstStyle/>
                    <a:p>
                      <a:pPr algn="ctr" fontAlgn="ctr"/>
                      <a:r>
                        <a:rPr lang="en-US" sz="900" b="1" i="0" u="none" strike="noStrike">
                          <a:solidFill>
                            <a:srgbClr val="000000"/>
                          </a:solidFill>
                          <a:effectLst/>
                          <a:latin typeface="Calibri" panose="020F0502020204030204" pitchFamily="34" charset="0"/>
                        </a:rPr>
                        <a:t>NFF-3B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Calibri" panose="020F0502020204030204" pitchFamily="34" charset="0"/>
                        </a:rPr>
                        <a:t>JETFOAM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ECOPOL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A3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dirty="0">
                          <a:solidFill>
                            <a:srgbClr val="000000"/>
                          </a:solidFill>
                          <a:effectLst/>
                          <a:latin typeface="Calibri" panose="020F0502020204030204" pitchFamily="34" charset="0"/>
                        </a:rPr>
                        <a:t>ECOPOL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A3+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VAPUREX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LV ICAO B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3% F-10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FFC ICAO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RF3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AVIGARD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3B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ENVIRO</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 3% ICAO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ENVIRO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USP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ENVIRO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AIR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ENVIRO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ARF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SILVARA</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K3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4639300"/>
                  </a:ext>
                </a:extLst>
              </a:tr>
              <a:tr h="270307">
                <a:tc vMerge="1">
                  <a:txBody>
                    <a:bodyPr/>
                    <a:lstStyle/>
                    <a:p>
                      <a:endParaRPr lang="en-US"/>
                    </a:p>
                  </a:txBody>
                  <a:tcPr/>
                </a:tc>
                <a:tc vMerge="1">
                  <a:txBody>
                    <a:bodyPr/>
                    <a:lstStyle/>
                    <a:p>
                      <a:endParaRPr lang="en-US"/>
                    </a:p>
                  </a:txBody>
                  <a:tcPr/>
                </a:tc>
                <a:tc>
                  <a:txBody>
                    <a:bodyPr/>
                    <a:lstStyle/>
                    <a:p>
                      <a:pPr algn="ctr" fontAlgn="ctr"/>
                      <a:r>
                        <a:rPr lang="en-US" sz="900" b="1" i="0" u="none" strike="noStrike">
                          <a:solidFill>
                            <a:srgbClr val="000000"/>
                          </a:solidFill>
                          <a:effectLst/>
                          <a:latin typeface="Calibri" panose="020F0502020204030204" pitchFamily="34" charset="0"/>
                        </a:rPr>
                        <a:t>AIRFOAM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81720337"/>
                  </a:ext>
                </a:extLst>
              </a:tr>
              <a:tr h="163822">
                <a:tc>
                  <a:txBody>
                    <a:bodyPr/>
                    <a:lstStyle/>
                    <a:p>
                      <a:pPr algn="l" fontAlgn="b"/>
                      <a:r>
                        <a:rPr lang="en-US" sz="900" b="1" i="0" u="none" strike="noStrike">
                          <a:solidFill>
                            <a:srgbClr val="000000"/>
                          </a:solidFill>
                          <a:effectLst/>
                          <a:latin typeface="Calibri" panose="020F0502020204030204" pitchFamily="34" charset="0"/>
                        </a:rPr>
                        <a:t>ICAO LEVEL @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 &amp; 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1716929"/>
                  </a:ext>
                </a:extLst>
              </a:tr>
              <a:tr h="163822">
                <a:tc>
                  <a:txBody>
                    <a:bodyPr/>
                    <a:lstStyle/>
                    <a:p>
                      <a:pPr algn="l" fontAlgn="b"/>
                      <a:r>
                        <a:rPr lang="en-US" sz="900" b="1" i="0" u="none" strike="noStrike">
                          <a:solidFill>
                            <a:srgbClr val="000000"/>
                          </a:solidFill>
                          <a:effectLst/>
                          <a:latin typeface="Calibri" panose="020F0502020204030204" pitchFamily="34" charset="0"/>
                        </a:rPr>
                        <a:t>NEWTONIAN VISCOSITY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78182210"/>
                  </a:ext>
                </a:extLst>
              </a:tr>
              <a:tr h="450511">
                <a:tc>
                  <a:txBody>
                    <a:bodyPr/>
                    <a:lstStyle/>
                    <a:p>
                      <a:pPr algn="l" fontAlgn="ctr"/>
                      <a:r>
                        <a:rPr lang="en-US" sz="900" b="1" i="0" u="none" strike="noStrike">
                          <a:solidFill>
                            <a:srgbClr val="000000"/>
                          </a:solidFill>
                          <a:effectLst/>
                          <a:latin typeface="Calibri" panose="020F0502020204030204" pitchFamily="34" charset="0"/>
                        </a:rPr>
                        <a:t>VIZ DATA @ 20°C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panose="020F0502020204030204" pitchFamily="34" charset="0"/>
                        </a:rPr>
                        <a:t>4 cSt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a:solidFill>
                            <a:srgbClr val="000000"/>
                          </a:solidFill>
                          <a:effectLst/>
                          <a:latin typeface="Calibri" panose="020F0502020204030204" pitchFamily="34" charset="0"/>
                        </a:rPr>
                        <a:t>2 cPs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a:solidFill>
                            <a:srgbClr val="000000"/>
                          </a:solidFill>
                          <a:effectLst/>
                          <a:latin typeface="Calibri" panose="020F0502020204030204" pitchFamily="34" charset="0"/>
                        </a:rPr>
                        <a:t>4 cSt </a:t>
                      </a:r>
                      <a:br>
                        <a:rPr lang="en-US" sz="9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 60 rpm</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dirty="0">
                          <a:solidFill>
                            <a:srgbClr val="000000"/>
                          </a:solidFill>
                          <a:effectLst/>
                          <a:latin typeface="Calibri" panose="020F0502020204030204" pitchFamily="34" charset="0"/>
                        </a:rPr>
                        <a:t>“Newtonian”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900" b="0" i="0" u="none" strike="noStrike">
                          <a:solidFill>
                            <a:srgbClr val="000000"/>
                          </a:solidFill>
                          <a:effectLst/>
                          <a:latin typeface="Calibri" panose="020F0502020204030204" pitchFamily="34" charset="0"/>
                        </a:rPr>
                        <a:t>20 mm</a:t>
                      </a:r>
                      <a:r>
                        <a:rPr lang="en-US" sz="900" b="0" i="0" u="none" strike="noStrike" baseline="30000">
                          <a:solidFill>
                            <a:srgbClr val="000000"/>
                          </a:solidFill>
                          <a:effectLst/>
                          <a:latin typeface="Calibri" panose="020F0502020204030204" pitchFamily="34" charset="0"/>
                        </a:rPr>
                        <a:t>2</a:t>
                      </a:r>
                      <a:r>
                        <a:rPr lang="en-US" sz="900" b="0" i="0" u="none" strike="noStrike">
                          <a:solidFill>
                            <a:srgbClr val="000000"/>
                          </a:solidFill>
                          <a:effectLst/>
                          <a:latin typeface="Calibri" panose="020F0502020204030204" pitchFamily="34" charset="0"/>
                        </a:rPr>
                        <a: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dirty="0">
                          <a:solidFill>
                            <a:srgbClr val="000000"/>
                          </a:solidFill>
                          <a:effectLst/>
                          <a:latin typeface="Calibri" panose="020F0502020204030204" pitchFamily="34" charset="0"/>
                        </a:rPr>
                        <a:t>no data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900" b="0" i="0" u="none" strike="noStrike">
                          <a:solidFill>
                            <a:srgbClr val="FFFFFF"/>
                          </a:solidFill>
                          <a:effectLst/>
                          <a:latin typeface="Calibri" panose="020F0502020204030204" pitchFamily="34" charset="0"/>
                        </a:rPr>
                        <a:t>5000-8000 cPs</a:t>
                      </a:r>
                      <a:br>
                        <a:rPr lang="en-US" sz="700" b="0" i="0" u="none" strike="noStrike">
                          <a:solidFill>
                            <a:srgbClr val="FFFFFF"/>
                          </a:solidFill>
                          <a:effectLst/>
                          <a:latin typeface="Calibri" panose="020F0502020204030204" pitchFamily="34" charset="0"/>
                        </a:rPr>
                      </a:br>
                      <a:r>
                        <a:rPr lang="en-US" sz="700" b="0" i="0" u="none" strike="noStrike">
                          <a:solidFill>
                            <a:srgbClr val="FFFFFF"/>
                          </a:solidFill>
                          <a:effectLst/>
                          <a:latin typeface="Calibri" panose="020F0502020204030204" pitchFamily="34" charset="0"/>
                        </a:rPr>
                        <a:t> @ 30 rpm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900" b="0" i="0" u="none" strike="noStrike">
                          <a:solidFill>
                            <a:srgbClr val="000000"/>
                          </a:solidFill>
                          <a:effectLst/>
                          <a:latin typeface="Arial" panose="020B0604020202020204" pitchFamily="34" charset="0"/>
                        </a:rPr>
                        <a:t>&lt;</a:t>
                      </a:r>
                      <a:r>
                        <a:rPr lang="en-US" sz="900" b="0" i="0" u="none" strike="noStrike">
                          <a:solidFill>
                            <a:srgbClr val="000000"/>
                          </a:solidFill>
                          <a:effectLst/>
                          <a:latin typeface="Calibri" panose="020F0502020204030204" pitchFamily="34" charset="0"/>
                        </a:rPr>
                        <a:t> 30 mPas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dirty="0">
                          <a:solidFill>
                            <a:schemeClr val="tx1"/>
                          </a:solidFill>
                          <a:effectLst/>
                          <a:latin typeface="Arial" panose="020B0604020202020204" pitchFamily="34" charset="0"/>
                        </a:rPr>
                        <a:t>≤</a:t>
                      </a:r>
                      <a:r>
                        <a:rPr lang="en-US" sz="900" b="0" i="0" u="none" strike="noStrike" dirty="0">
                          <a:solidFill>
                            <a:schemeClr val="tx1"/>
                          </a:solidFill>
                          <a:effectLst/>
                          <a:latin typeface="Calibri" panose="020F0502020204030204" pitchFamily="34" charset="0"/>
                        </a:rPr>
                        <a:t> 2000 </a:t>
                      </a:r>
                      <a:r>
                        <a:rPr lang="en-US" sz="900" b="0" i="0" u="none" strike="noStrike" dirty="0" err="1">
                          <a:solidFill>
                            <a:schemeClr val="tx1"/>
                          </a:solidFill>
                          <a:effectLst/>
                          <a:latin typeface="Calibri" panose="020F0502020204030204" pitchFamily="34" charset="0"/>
                        </a:rPr>
                        <a:t>mPas</a:t>
                      </a:r>
                      <a:endParaRPr lang="en-US" sz="900" b="0" i="0" u="none" strike="noStrike" dirty="0">
                        <a:solidFill>
                          <a:schemeClr val="tx1"/>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dirty="0">
                          <a:solidFill>
                            <a:schemeClr val="bg1"/>
                          </a:solidFill>
                          <a:effectLst/>
                          <a:latin typeface="Calibri" panose="020F0502020204030204" pitchFamily="34" charset="0"/>
                        </a:rPr>
                        <a:t>1500 </a:t>
                      </a:r>
                      <a:r>
                        <a:rPr lang="en-US" sz="900" b="0" i="0" u="none" strike="noStrike" dirty="0" err="1">
                          <a:solidFill>
                            <a:schemeClr val="bg1"/>
                          </a:solidFill>
                          <a:effectLst/>
                          <a:latin typeface="Calibri" panose="020F0502020204030204" pitchFamily="34" charset="0"/>
                        </a:rPr>
                        <a:t>mPas</a:t>
                      </a:r>
                      <a:br>
                        <a:rPr lang="en-US" sz="900" b="0" i="0" u="none" strike="noStrike" dirty="0">
                          <a:solidFill>
                            <a:schemeClr val="bg1"/>
                          </a:solidFill>
                          <a:effectLst/>
                          <a:latin typeface="Calibri" panose="020F0502020204030204" pitchFamily="34" charset="0"/>
                        </a:rPr>
                      </a:br>
                      <a:r>
                        <a:rPr lang="en-US" sz="700" b="0" i="0" u="none" strike="noStrike" dirty="0">
                          <a:solidFill>
                            <a:schemeClr val="bg1"/>
                          </a:solidFill>
                          <a:effectLst/>
                          <a:latin typeface="Calibri" panose="020F0502020204030204" pitchFamily="34" charset="0"/>
                        </a:rPr>
                        <a:t>@ 60 rpm</a:t>
                      </a:r>
                      <a:endParaRPr lang="en-US" sz="900" b="0" i="0" u="none" strike="noStrike" dirty="0">
                        <a:solidFill>
                          <a:schemeClr val="bg1"/>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900" b="0" i="0" u="none" strike="noStrike">
                          <a:solidFill>
                            <a:srgbClr val="000000"/>
                          </a:solidFill>
                          <a:effectLst/>
                          <a:latin typeface="Calibri" panose="020F0502020204030204" pitchFamily="34" charset="0"/>
                        </a:rPr>
                        <a:t>30 mPas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a:solidFill>
                            <a:srgbClr val="000000"/>
                          </a:solidFill>
                          <a:effectLst/>
                          <a:latin typeface="Calibri" panose="020F0502020204030204" pitchFamily="34" charset="0"/>
                        </a:rPr>
                        <a:t>20 mPas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a:solidFill>
                            <a:srgbClr val="000000"/>
                          </a:solidFill>
                          <a:effectLst/>
                          <a:latin typeface="Arial" panose="020B0604020202020204" pitchFamily="34" charset="0"/>
                        </a:rPr>
                        <a:t>≤</a:t>
                      </a:r>
                      <a:r>
                        <a:rPr lang="en-US" sz="900" b="0" i="0" u="none" strike="noStrike">
                          <a:solidFill>
                            <a:srgbClr val="000000"/>
                          </a:solidFill>
                          <a:effectLst/>
                          <a:latin typeface="Calibri" panose="020F0502020204030204" pitchFamily="34" charset="0"/>
                        </a:rPr>
                        <a:t> 50 mPas</a:t>
                      </a:r>
                      <a:br>
                        <a:rPr lang="en-US" sz="9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 375 s-1</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42425198"/>
                  </a:ext>
                </a:extLst>
              </a:tr>
              <a:tr h="163822">
                <a:tc>
                  <a:txBody>
                    <a:bodyPr/>
                    <a:lstStyle/>
                    <a:p>
                      <a:pPr algn="l" fontAlgn="b"/>
                      <a:r>
                        <a:rPr lang="en-US" sz="900" b="1" i="0" u="none" strike="noStrike">
                          <a:solidFill>
                            <a:srgbClr val="000000"/>
                          </a:solidFill>
                          <a:effectLst/>
                          <a:latin typeface="Calibri" panose="020F0502020204030204" pitchFamily="34" charset="0"/>
                        </a:rPr>
                        <a:t>Drain time 25% [m:sec]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panose="020F0502020204030204" pitchFamily="34" charset="0"/>
                        </a:rPr>
                        <a:t>6:10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Arial" panose="020B0604020202020204" pitchFamily="34" charset="0"/>
                        </a:rPr>
                        <a:t>≥</a:t>
                      </a:r>
                      <a:r>
                        <a:rPr lang="en-US" sz="900" b="0" i="0" u="none" strike="noStrike">
                          <a:solidFill>
                            <a:srgbClr val="FFFFFF"/>
                          </a:solidFill>
                          <a:effectLst/>
                          <a:latin typeface="Calibri" panose="020F0502020204030204" pitchFamily="34" charset="0"/>
                        </a:rPr>
                        <a:t> 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dirty="0">
                          <a:solidFill>
                            <a:srgbClr val="FFFFFF"/>
                          </a:solidFill>
                          <a:effectLst/>
                          <a:latin typeface="Calibri" panose="020F0502020204030204" pitchFamily="34" charset="0"/>
                        </a:rPr>
                        <a:t>&gt; 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FFFFFF"/>
                          </a:solidFill>
                          <a:effectLst/>
                          <a:latin typeface="Calibri" panose="020F0502020204030204" pitchFamily="34" charset="0"/>
                        </a:rPr>
                        <a:t>&gt; 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2:00 - 4:00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FFFFFF"/>
                          </a:solidFill>
                          <a:effectLst/>
                          <a:latin typeface="Calibri" panose="020F0502020204030204" pitchFamily="34" charset="0"/>
                        </a:rPr>
                        <a:t>&gt; 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Arial" panose="020B0604020202020204" pitchFamily="34" charset="0"/>
                        </a:rPr>
                        <a:t>≥</a:t>
                      </a:r>
                      <a:r>
                        <a:rPr lang="en-US" sz="900" b="0" i="0" u="none" strike="noStrike">
                          <a:solidFill>
                            <a:srgbClr val="000000"/>
                          </a:solidFill>
                          <a:effectLst/>
                          <a:latin typeface="Calibri" panose="020F0502020204030204" pitchFamily="34" charset="0"/>
                        </a:rPr>
                        <a:t> 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32404661"/>
                  </a:ext>
                </a:extLst>
              </a:tr>
              <a:tr h="163822">
                <a:tc>
                  <a:txBody>
                    <a:bodyPr/>
                    <a:lstStyle/>
                    <a:p>
                      <a:pPr algn="l" fontAlgn="b"/>
                      <a:r>
                        <a:rPr lang="en-US" sz="900" b="1" i="0" u="none" strike="noStrike">
                          <a:solidFill>
                            <a:srgbClr val="000000"/>
                          </a:solidFill>
                          <a:effectLst/>
                          <a:latin typeface="Calibri" panose="020F0502020204030204" pitchFamily="34" charset="0"/>
                        </a:rPr>
                        <a:t>Drain time 50% [m:sec]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FFFFFF"/>
                          </a:solidFill>
                          <a:effectLst/>
                          <a:latin typeface="Calibri" panose="020F0502020204030204" pitchFamily="34" charset="0"/>
                        </a:rPr>
                        <a:t>4:00 - 8:00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67932880"/>
                  </a:ext>
                </a:extLst>
              </a:tr>
              <a:tr h="163822">
                <a:tc>
                  <a:txBody>
                    <a:bodyPr/>
                    <a:lstStyle/>
                    <a:p>
                      <a:pPr algn="l" fontAlgn="b"/>
                      <a:r>
                        <a:rPr lang="en-US" sz="900" b="1" i="0" u="none" strike="noStrike">
                          <a:solidFill>
                            <a:srgbClr val="000000"/>
                          </a:solidFill>
                          <a:effectLst/>
                          <a:latin typeface="Calibri" panose="020F0502020204030204" pitchFamily="34" charset="0"/>
                        </a:rPr>
                        <a:t>Dry Chem compatibility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dirty="0">
                          <a:solidFill>
                            <a:srgbClr val="000000"/>
                          </a:solidFill>
                          <a:effectLst/>
                          <a:latin typeface="Calibri" panose="020F0502020204030204" pitchFamily="34" charset="0"/>
                        </a:rPr>
                        <a:t>Yes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1"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dirty="0">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dirty="0">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97744075"/>
                  </a:ext>
                </a:extLst>
              </a:tr>
              <a:tr h="163822">
                <a:tc>
                  <a:txBody>
                    <a:bodyPr/>
                    <a:lstStyle/>
                    <a:p>
                      <a:pPr algn="l" fontAlgn="b"/>
                      <a:r>
                        <a:rPr lang="en-US" sz="900" b="1" i="0" u="none" strike="noStrike">
                          <a:solidFill>
                            <a:srgbClr val="000000"/>
                          </a:solidFill>
                          <a:effectLst/>
                          <a:latin typeface="Calibri" panose="020F0502020204030204" pitchFamily="34" charset="0"/>
                        </a:rPr>
                        <a:t>Salt water compatibility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249685333"/>
                  </a:ext>
                </a:extLst>
              </a:tr>
              <a:tr h="163822">
                <a:tc>
                  <a:txBody>
                    <a:bodyPr/>
                    <a:lstStyle/>
                    <a:p>
                      <a:pPr algn="l" fontAlgn="b"/>
                      <a:r>
                        <a:rPr lang="en-US" sz="900" b="1" i="0" u="none" strike="noStrike">
                          <a:solidFill>
                            <a:srgbClr val="000000"/>
                          </a:solidFill>
                          <a:effectLst/>
                          <a:latin typeface="Calibri" panose="020F0502020204030204" pitchFamily="34" charset="0"/>
                        </a:rPr>
                        <a:t>Air Aspirated use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62680860"/>
                  </a:ext>
                </a:extLst>
              </a:tr>
              <a:tr h="163822">
                <a:tc>
                  <a:txBody>
                    <a:bodyPr/>
                    <a:lstStyle/>
                    <a:p>
                      <a:pPr algn="l" fontAlgn="b"/>
                      <a:r>
                        <a:rPr lang="en-US" sz="900" b="1" i="0" u="none" strike="noStrike">
                          <a:solidFill>
                            <a:srgbClr val="000000"/>
                          </a:solidFill>
                          <a:effectLst/>
                          <a:latin typeface="Calibri" panose="020F0502020204030204" pitchFamily="34" charset="0"/>
                        </a:rPr>
                        <a:t>Non-Air Aspirated use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FFFFFF"/>
                          </a:solidFill>
                          <a:effectLst/>
                          <a:latin typeface="Arial" panose="020B0604020202020204" pitchFamily="34" charset="0"/>
                        </a:rPr>
                        <a:t>≥</a:t>
                      </a:r>
                      <a:r>
                        <a:rPr lang="en-US" sz="900" b="0" i="0" u="none" strike="noStrike">
                          <a:solidFill>
                            <a:srgbClr val="FFFFFF"/>
                          </a:solidFill>
                          <a:effectLst/>
                          <a:latin typeface="Calibri" panose="020F0502020204030204" pitchFamily="34" charset="0"/>
                        </a:rPr>
                        <a:t> 7:1 exp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Arial" panose="020B0604020202020204" pitchFamily="34" charset="0"/>
                        </a:rPr>
                        <a:t>≥</a:t>
                      </a:r>
                      <a:r>
                        <a:rPr lang="en-US" sz="900" b="0" i="0" u="none" strike="noStrike">
                          <a:solidFill>
                            <a:srgbClr val="FFFFFF"/>
                          </a:solidFill>
                          <a:effectLst/>
                          <a:latin typeface="Calibri" panose="020F0502020204030204" pitchFamily="34" charset="0"/>
                        </a:rPr>
                        <a:t> 7:1 exp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56986126"/>
                  </a:ext>
                </a:extLst>
              </a:tr>
              <a:tr h="163822">
                <a:tc>
                  <a:txBody>
                    <a:bodyPr/>
                    <a:lstStyle/>
                    <a:p>
                      <a:pPr algn="l" fontAlgn="b"/>
                      <a:r>
                        <a:rPr lang="en-US" sz="900" b="1" i="0" u="none" strike="noStrike">
                          <a:solidFill>
                            <a:srgbClr val="000000"/>
                          </a:solidFill>
                          <a:effectLst/>
                          <a:latin typeface="Calibri" panose="020F0502020204030204" pitchFamily="34" charset="0"/>
                        </a:rPr>
                        <a:t>Greenscreen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dirty="0">
                          <a:solidFill>
                            <a:srgbClr val="000000"/>
                          </a:solidFill>
                          <a:effectLst/>
                          <a:latin typeface="Calibri" panose="020F0502020204030204" pitchFamily="34" charset="0"/>
                        </a:rPr>
                        <a:t>Yes - Pending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09430545"/>
                  </a:ext>
                </a:extLst>
              </a:tr>
              <a:tr h="163822">
                <a:tc>
                  <a:txBody>
                    <a:bodyPr/>
                    <a:lstStyle/>
                    <a:p>
                      <a:pPr algn="l" fontAlgn="b"/>
                      <a:r>
                        <a:rPr lang="en-US" sz="900" b="1" i="0" u="none" strike="noStrike">
                          <a:solidFill>
                            <a:srgbClr val="000000"/>
                          </a:solidFill>
                          <a:effectLst/>
                          <a:latin typeface="Calibri" panose="020F0502020204030204" pitchFamily="34" charset="0"/>
                        </a:rPr>
                        <a:t>FREEZE PROTECTION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-2°C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Calibri" panose="020F0502020204030204" pitchFamily="34" charset="0"/>
                        </a:rPr>
                        <a:t>-2°C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+2°C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-5°C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-15°C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-8°C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-5°C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0844954"/>
                  </a:ext>
                </a:extLst>
              </a:tr>
              <a:tr h="163822">
                <a:tc>
                  <a:txBody>
                    <a:bodyPr/>
                    <a:lstStyle/>
                    <a:p>
                      <a:pPr algn="l" fontAlgn="b"/>
                      <a:r>
                        <a:rPr lang="en-US" sz="900" b="1" i="0" u="none" strike="noStrike">
                          <a:solidFill>
                            <a:srgbClr val="000000"/>
                          </a:solidFill>
                          <a:effectLst/>
                          <a:latin typeface="Calibri" panose="020F0502020204030204" pitchFamily="34" charset="0"/>
                        </a:rPr>
                        <a:t>ICAO Ext. time [m:sec]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7942451"/>
                  </a:ext>
                </a:extLst>
              </a:tr>
              <a:tr h="163822">
                <a:tc gridSpan="14">
                  <a:txBody>
                    <a:bodyPr/>
                    <a:lstStyle/>
                    <a:p>
                      <a:pPr algn="l" fontAlgn="b"/>
                      <a:r>
                        <a:rPr lang="en-US" sz="900" b="0" i="0" u="none" strike="noStrike" dirty="0">
                          <a:solidFill>
                            <a:srgbClr val="000000"/>
                          </a:solidFill>
                          <a:effectLst/>
                          <a:latin typeface="Calibri" panose="020F0502020204030204" pitchFamily="34" charset="0"/>
                        </a:rPr>
                        <a:t>* statement in TDS as Compatible with "all" equipment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8376769"/>
                  </a:ext>
                </a:extLst>
              </a:tr>
            </a:tbl>
          </a:graphicData>
        </a:graphic>
      </p:graphicFrame>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Competition Landscape ICAO-B 3% NFF foams</a:t>
            </a:r>
          </a:p>
        </p:txBody>
      </p:sp>
      <p:sp>
        <p:nvSpPr>
          <p:cNvPr id="6" name="TextBox 5">
            <a:extLst>
              <a:ext uri="{FF2B5EF4-FFF2-40B4-BE49-F238E27FC236}">
                <a16:creationId xmlns:a16="http://schemas.microsoft.com/office/drawing/2014/main" id="{79E2364E-82FD-61B1-7658-C18AB5BF0020}"/>
              </a:ext>
            </a:extLst>
          </p:cNvPr>
          <p:cNvSpPr txBox="1"/>
          <p:nvPr/>
        </p:nvSpPr>
        <p:spPr>
          <a:xfrm>
            <a:off x="74791" y="1184891"/>
            <a:ext cx="7592832" cy="1477328"/>
          </a:xfrm>
          <a:prstGeom prst="rect">
            <a:avLst/>
          </a:prstGeom>
          <a:noFill/>
        </p:spPr>
        <p:txBody>
          <a:bodyPr wrap="square" rtlCol="0">
            <a:spAutoFit/>
          </a:bodyPr>
          <a:lstStyle/>
          <a:p>
            <a:pPr lvl="0">
              <a:defRPr/>
            </a:pPr>
            <a:r>
              <a:rPr lang="th-TH" dirty="0">
                <a:solidFill>
                  <a:srgbClr val="152EA9"/>
                </a:solidFill>
              </a:rPr>
              <a:t>โฟมดับเพลิงชนิด </a:t>
            </a:r>
            <a:r>
              <a:rPr lang="en-US" dirty="0">
                <a:solidFill>
                  <a:srgbClr val="152EA9"/>
                </a:solidFill>
              </a:rPr>
              <a:t>SFFF </a:t>
            </a:r>
            <a:r>
              <a:rPr lang="th-TH" dirty="0">
                <a:solidFill>
                  <a:srgbClr val="152EA9"/>
                </a:solidFill>
              </a:rPr>
              <a:t>ระดับ </a:t>
            </a:r>
            <a:r>
              <a:rPr lang="en-US" dirty="0">
                <a:solidFill>
                  <a:srgbClr val="152EA9"/>
                </a:solidFill>
              </a:rPr>
              <a:t>ICAO Level B </a:t>
            </a:r>
            <a:r>
              <a:rPr lang="th-TH" dirty="0">
                <a:solidFill>
                  <a:srgbClr val="152EA9"/>
                </a:solidFill>
              </a:rPr>
              <a:t>ความเข้มข้น 3% จากคู่แข่งรายใหญ่</a:t>
            </a:r>
            <a:endParaRPr lang="en-US" dirty="0">
              <a:solidFill>
                <a:srgbClr val="152EA9"/>
              </a:solidFill>
            </a:endParaRPr>
          </a:p>
          <a:p>
            <a:pPr lvl="0">
              <a:defRPr/>
            </a:pPr>
            <a:r>
              <a:rPr lang="th-TH" dirty="0">
                <a:solidFill>
                  <a:srgbClr val="152EA9"/>
                </a:solidFill>
              </a:rPr>
              <a:t>จุดที่แตกต่างสำคัญควรเน้นที่</a:t>
            </a:r>
            <a:r>
              <a:rPr kumimoji="0" lang="en-US" sz="1800" b="0" i="0" u="sng"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 </a:t>
            </a:r>
          </a:p>
          <a:p>
            <a:pPr lvl="0">
              <a:defRPr/>
            </a:pPr>
            <a:endParaRPr kumimoji="0" lang="en-US" sz="1800" b="0" i="0" u="sng"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defRPr/>
            </a:pPr>
            <a:r>
              <a:rPr lang="th-TH" b="1" dirty="0">
                <a:solidFill>
                  <a:srgbClr val="152EA9"/>
                </a:solidFill>
              </a:rPr>
              <a:t>ความเข้ากันได้กับผงเคมีแห้ง</a:t>
            </a:r>
            <a:endParaRPr lang="en-US" b="1" dirty="0">
              <a:solidFill>
                <a:srgbClr val="152EA9"/>
              </a:solidFill>
            </a:endParaRPr>
          </a:p>
          <a:p>
            <a:pPr marL="285750" lvl="0" indent="-285750">
              <a:buFont typeface="Arial" panose="020B0604020202020204" pitchFamily="34" charset="0"/>
              <a:buChar char="•"/>
              <a:defRPr/>
            </a:pPr>
            <a:r>
              <a:rPr lang="th-TH" b="1" dirty="0">
                <a:solidFill>
                  <a:srgbClr val="152EA9"/>
                </a:solidFill>
              </a:rPr>
              <a:t>โฟมแบบนิวโทเนียน กับ</a:t>
            </a:r>
            <a:r>
              <a:rPr lang="en-US" b="1" dirty="0">
                <a:solidFill>
                  <a:srgbClr val="152EA9"/>
                </a:solidFill>
              </a:rPr>
              <a:t> </a:t>
            </a:r>
            <a:r>
              <a:rPr lang="th-TH" b="1" dirty="0">
                <a:solidFill>
                  <a:srgbClr val="152EA9"/>
                </a:solidFill>
              </a:rPr>
              <a:t>โฟมแบบไม่ใช่นิวโทเนียน</a:t>
            </a:r>
            <a:endParaRPr lang="en-US" b="1" dirty="0">
              <a:solidFill>
                <a:srgbClr val="152EA9"/>
              </a:solidFill>
            </a:endParaRPr>
          </a:p>
        </p:txBody>
      </p:sp>
      <p:sp>
        <p:nvSpPr>
          <p:cNvPr id="8" name="TextBox 7">
            <a:extLst>
              <a:ext uri="{FF2B5EF4-FFF2-40B4-BE49-F238E27FC236}">
                <a16:creationId xmlns:a16="http://schemas.microsoft.com/office/drawing/2014/main" id="{8F25AA78-7470-F236-F8E1-6A8F8182E117}"/>
              </a:ext>
            </a:extLst>
          </p:cNvPr>
          <p:cNvSpPr txBox="1"/>
          <p:nvPr/>
        </p:nvSpPr>
        <p:spPr>
          <a:xfrm>
            <a:off x="7224683" y="1045097"/>
            <a:ext cx="4999159" cy="923330"/>
          </a:xfrm>
          <a:prstGeom prst="rect">
            <a:avLst/>
          </a:prstGeom>
          <a:noFill/>
        </p:spPr>
        <p:txBody>
          <a:bodyPr wrap="square">
            <a:spAutoFit/>
          </a:bodyPr>
          <a:lstStyle/>
          <a:p>
            <a:pPr marL="742950" lvl="1" indent="-285750">
              <a:buFont typeface="Arial" panose="020B0604020202020204" pitchFamily="34" charset="0"/>
              <a:buChar char="•"/>
              <a:defRPr/>
            </a:pPr>
            <a:r>
              <a:rPr lang="th-TH" b="1" dirty="0">
                <a:solidFill>
                  <a:srgbClr val="152EA9"/>
                </a:solidFill>
              </a:rPr>
              <a:t>อัตราการขยายตัวของโฟมสำหรับอุปกรณ์แบบ</a:t>
            </a:r>
            <a:r>
              <a:rPr lang="en-US" b="1" dirty="0">
                <a:solidFill>
                  <a:srgbClr val="152EA9"/>
                </a:solidFill>
              </a:rPr>
              <a:t> Non-Air Aspirate </a:t>
            </a:r>
          </a:p>
          <a:p>
            <a:pPr marL="742950" lvl="1" indent="-285750">
              <a:buFont typeface="Arial" panose="020B0604020202020204" pitchFamily="34" charset="0"/>
              <a:buChar char="•"/>
              <a:defRPr/>
            </a:pPr>
            <a:r>
              <a:rPr kumimoji="0" lang="en-US" sz="18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Greenscreen </a:t>
            </a:r>
          </a:p>
        </p:txBody>
      </p:sp>
      <p:sp>
        <p:nvSpPr>
          <p:cNvPr id="7" name="TextBox 6">
            <a:extLst>
              <a:ext uri="{FF2B5EF4-FFF2-40B4-BE49-F238E27FC236}">
                <a16:creationId xmlns:a16="http://schemas.microsoft.com/office/drawing/2014/main" id="{1D26DD2A-937D-893D-D13B-4613F6229097}"/>
              </a:ext>
            </a:extLst>
          </p:cNvPr>
          <p:cNvSpPr txBox="1"/>
          <p:nvPr/>
        </p:nvSpPr>
        <p:spPr>
          <a:xfrm>
            <a:off x="7224683" y="1978453"/>
            <a:ext cx="4999159" cy="646331"/>
          </a:xfrm>
          <a:prstGeom prst="rect">
            <a:avLst/>
          </a:prstGeom>
          <a:noFill/>
        </p:spPr>
        <p:txBody>
          <a:bodyPr wrap="square">
            <a:spAutoFit/>
          </a:bodyPr>
          <a:lstStyle/>
          <a:p>
            <a:pPr marL="742950" lvl="1" indent="-285750">
              <a:buFont typeface="Arial" panose="020B0604020202020204" pitchFamily="34" charset="0"/>
              <a:buChar char="•"/>
              <a:defRPr/>
            </a:pPr>
            <a:r>
              <a:rPr lang="th-TH" b="1" dirty="0">
                <a:solidFill>
                  <a:srgbClr val="152EA9"/>
                </a:solidFill>
              </a:rPr>
              <a:t>ระยะเวลาการไหลยาว = ความคงตัวของโฟมนานขึ้น</a:t>
            </a:r>
            <a:endParaRPr kumimoji="0" lang="en-US" sz="18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A10B445-7408-213B-D38A-2FC46AB7DB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5" b="93671" l="7819" r="91770">
                        <a14:foregroundMark x1="8230" y1="16878" x2="8230" y2="16878"/>
                        <a14:foregroundMark x1="91770" y1="10549" x2="91770" y2="10549"/>
                        <a14:foregroundMark x1="85185" y1="93671" x2="85185" y2="93671"/>
                      </a14:backgroundRemoval>
                    </a14:imgEffect>
                  </a14:imgLayer>
                </a14:imgProps>
              </a:ext>
            </a:extLst>
          </a:blip>
          <a:stretch>
            <a:fillRect/>
          </a:stretch>
        </p:blipFill>
        <p:spPr>
          <a:xfrm>
            <a:off x="871534" y="2825929"/>
            <a:ext cx="642937" cy="627062"/>
          </a:xfrm>
          <a:prstGeom prst="rect">
            <a:avLst/>
          </a:prstGeom>
        </p:spPr>
      </p:pic>
      <p:pic>
        <p:nvPicPr>
          <p:cNvPr id="10" name="Picture 9" descr="Fabricant d&amp;#39;émulseurs - Mousse anti-incendie pour pompiers - BIOEX">
            <a:extLst>
              <a:ext uri="{FF2B5EF4-FFF2-40B4-BE49-F238E27FC236}">
                <a16:creationId xmlns:a16="http://schemas.microsoft.com/office/drawing/2014/main" id="{10BBDC11-1128-4660-8FB0-36348D674C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319" y="2794605"/>
            <a:ext cx="438949" cy="99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olberg Logo – International Fire Protection">
            <a:extLst>
              <a:ext uri="{FF2B5EF4-FFF2-40B4-BE49-F238E27FC236}">
                <a16:creationId xmlns:a16="http://schemas.microsoft.com/office/drawing/2014/main" id="{1CBFF70B-F412-446E-AE1D-52573ABEA7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5896" y="2695499"/>
            <a:ext cx="384804" cy="260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VS FOCUM | LinkedIn">
            <a:extLst>
              <a:ext uri="{FF2B5EF4-FFF2-40B4-BE49-F238E27FC236}">
                <a16:creationId xmlns:a16="http://schemas.microsoft.com/office/drawing/2014/main" id="{97A0BC3F-E464-43D1-8682-F0ABC4F0570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5437" b="26815"/>
          <a:stretch/>
        </p:blipFill>
        <p:spPr bwMode="auto">
          <a:xfrm>
            <a:off x="10609876" y="2710041"/>
            <a:ext cx="643425" cy="2439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ORCHIDEE | Firefighting Foams, Powders and Water Additives at the cutting  edge of technology">
            <a:extLst>
              <a:ext uri="{FF2B5EF4-FFF2-40B4-BE49-F238E27FC236}">
                <a16:creationId xmlns:a16="http://schemas.microsoft.com/office/drawing/2014/main" id="{95F97336-10E4-4286-9B8B-84FB331CB4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3351" y="2763624"/>
            <a:ext cx="586150" cy="1498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r. STHAMER Hamburg | LinkedIn">
            <a:extLst>
              <a:ext uri="{FF2B5EF4-FFF2-40B4-BE49-F238E27FC236}">
                <a16:creationId xmlns:a16="http://schemas.microsoft.com/office/drawing/2014/main" id="{0AA63474-05B9-8D28-14EC-B16319484F0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5476" b="36807"/>
          <a:stretch/>
        </p:blipFill>
        <p:spPr bwMode="auto">
          <a:xfrm>
            <a:off x="4830472" y="2752518"/>
            <a:ext cx="572889" cy="1591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01AC51-D5B2-4F70-9B32-12779610E4A2}"/>
              </a:ext>
            </a:extLst>
          </p:cNvPr>
          <p:cNvPicPr>
            <a:picLocks noChangeAspect="1"/>
          </p:cNvPicPr>
          <p:nvPr/>
        </p:nvPicPr>
        <p:blipFill rotWithShape="1">
          <a:blip r:embed="rId10"/>
          <a:srcRect b="4722"/>
          <a:stretch/>
        </p:blipFill>
        <p:spPr>
          <a:xfrm>
            <a:off x="2553166" y="2683054"/>
            <a:ext cx="503302" cy="191672"/>
          </a:xfrm>
          <a:prstGeom prst="rect">
            <a:avLst/>
          </a:prstGeom>
        </p:spPr>
      </p:pic>
      <p:pic>
        <p:nvPicPr>
          <p:cNvPr id="17" name="Picture 16" descr="Eau &amp;amp; Feu - Mechanical Or Industrial Engineering - Overview, Competitors,  and Employees | Apollo.io">
            <a:extLst>
              <a:ext uri="{FF2B5EF4-FFF2-40B4-BE49-F238E27FC236}">
                <a16:creationId xmlns:a16="http://schemas.microsoft.com/office/drawing/2014/main" id="{806008B0-83EF-4748-B06B-E3001B85352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016" t="31240" r="22146" b="33742"/>
          <a:stretch/>
        </p:blipFill>
        <p:spPr bwMode="auto">
          <a:xfrm>
            <a:off x="2920408" y="2794605"/>
            <a:ext cx="312672" cy="174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275A64E-9C73-4B74-8FA1-40124C41E35C}"/>
              </a:ext>
            </a:extLst>
          </p:cNvPr>
          <p:cNvPicPr>
            <a:picLocks noChangeAspect="1"/>
          </p:cNvPicPr>
          <p:nvPr/>
        </p:nvPicPr>
        <p:blipFill>
          <a:blip r:embed="rId12"/>
          <a:stretch>
            <a:fillRect/>
          </a:stretch>
        </p:blipFill>
        <p:spPr>
          <a:xfrm>
            <a:off x="1897058" y="2710041"/>
            <a:ext cx="586257" cy="260712"/>
          </a:xfrm>
          <a:prstGeom prst="rect">
            <a:avLst/>
          </a:prstGeom>
        </p:spPr>
      </p:pic>
      <p:pic>
        <p:nvPicPr>
          <p:cNvPr id="19" name="Picture 18">
            <a:extLst>
              <a:ext uri="{FF2B5EF4-FFF2-40B4-BE49-F238E27FC236}">
                <a16:creationId xmlns:a16="http://schemas.microsoft.com/office/drawing/2014/main" id="{64DFA7AD-9E82-A47D-5D2A-9F33FAF2AE81}"/>
              </a:ext>
            </a:extLst>
          </p:cNvPr>
          <p:cNvPicPr>
            <a:picLocks noChangeAspect="1"/>
          </p:cNvPicPr>
          <p:nvPr/>
        </p:nvPicPr>
        <p:blipFill>
          <a:blip r:embed="rId13"/>
          <a:stretch>
            <a:fillRect/>
          </a:stretch>
        </p:blipFill>
        <p:spPr>
          <a:xfrm>
            <a:off x="8787668" y="2723779"/>
            <a:ext cx="736111" cy="245370"/>
          </a:xfrm>
          <a:prstGeom prst="rect">
            <a:avLst/>
          </a:prstGeom>
        </p:spPr>
      </p:pic>
      <p:sp>
        <p:nvSpPr>
          <p:cNvPr id="12" name="TextBox 11">
            <a:extLst>
              <a:ext uri="{FF2B5EF4-FFF2-40B4-BE49-F238E27FC236}">
                <a16:creationId xmlns:a16="http://schemas.microsoft.com/office/drawing/2014/main" id="{971AF85E-E5BC-0F15-AF59-8DAFFF5D656F}"/>
              </a:ext>
            </a:extLst>
          </p:cNvPr>
          <p:cNvSpPr txBox="1"/>
          <p:nvPr/>
        </p:nvSpPr>
        <p:spPr>
          <a:xfrm>
            <a:off x="871534" y="6144854"/>
            <a:ext cx="23241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52EA9"/>
                </a:solidFill>
                <a:effectLst/>
                <a:highlight>
                  <a:srgbClr val="FFFF00"/>
                </a:highlight>
                <a:uLnTx/>
                <a:uFillTx/>
                <a:latin typeface="Arial" panose="020B0604020202020204" pitchFamily="34" charset="0"/>
                <a:ea typeface="+mn-ea"/>
                <a:cs typeface="Arial" panose="020B0604020202020204" pitchFamily="34" charset="0"/>
              </a:rPr>
              <a:t>Key properties of differentiation </a:t>
            </a:r>
          </a:p>
        </p:txBody>
      </p:sp>
      <p:cxnSp>
        <p:nvCxnSpPr>
          <p:cNvPr id="31" name="Straight Arrow Connector 30">
            <a:extLst>
              <a:ext uri="{FF2B5EF4-FFF2-40B4-BE49-F238E27FC236}">
                <a16:creationId xmlns:a16="http://schemas.microsoft.com/office/drawing/2014/main" id="{E13F0256-100B-8F03-8D76-5E974571D99E}"/>
              </a:ext>
            </a:extLst>
          </p:cNvPr>
          <p:cNvCxnSpPr>
            <a:cxnSpLocks/>
          </p:cNvCxnSpPr>
          <p:nvPr/>
        </p:nvCxnSpPr>
        <p:spPr>
          <a:xfrm flipV="1">
            <a:off x="5218894" y="5568720"/>
            <a:ext cx="0" cy="840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744C538-821E-82DF-1903-C1D6F16424AE}"/>
              </a:ext>
            </a:extLst>
          </p:cNvPr>
          <p:cNvSpPr txBox="1"/>
          <p:nvPr/>
        </p:nvSpPr>
        <p:spPr>
          <a:xfrm>
            <a:off x="5167618" y="6359279"/>
            <a:ext cx="556473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F-5</a:t>
            </a:r>
            <a:r>
              <a:rPr kumimoji="0" lang="en-US" sz="900" b="0"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 #7344  version apparently available but no TDS on </a:t>
            </a:r>
            <a:r>
              <a:rPr kumimoji="0" lang="en-US" sz="900" b="0" i="0" u="none" strike="noStrike" kern="1200" cap="none" spc="0" normalizeH="0" baseline="0" noProof="0" dirty="0" err="1">
                <a:ln>
                  <a:noFill/>
                </a:ln>
                <a:solidFill>
                  <a:srgbClr val="152EA9"/>
                </a:solidFill>
                <a:effectLst/>
                <a:uLnTx/>
                <a:uFillTx/>
                <a:latin typeface="Arial" panose="020B0604020202020204" pitchFamily="34" charset="0"/>
                <a:ea typeface="+mn-ea"/>
                <a:cs typeface="Arial" panose="020B0604020202020204" pitchFamily="34" charset="0"/>
              </a:rPr>
              <a:t>Sthamer</a:t>
            </a:r>
            <a:r>
              <a:rPr kumimoji="0" lang="en-US" sz="900" b="0"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 website</a:t>
            </a:r>
          </a:p>
        </p:txBody>
      </p:sp>
      <p:cxnSp>
        <p:nvCxnSpPr>
          <p:cNvPr id="20" name="Straight Arrow Connector 19">
            <a:extLst>
              <a:ext uri="{FF2B5EF4-FFF2-40B4-BE49-F238E27FC236}">
                <a16:creationId xmlns:a16="http://schemas.microsoft.com/office/drawing/2014/main" id="{5DF3C769-17DA-CD3E-2ABE-F7B9BBCFE23D}"/>
              </a:ext>
            </a:extLst>
          </p:cNvPr>
          <p:cNvCxnSpPr/>
          <p:nvPr/>
        </p:nvCxnSpPr>
        <p:spPr>
          <a:xfrm>
            <a:off x="327171" y="3775046"/>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CF0A147-2759-8294-C925-B1A628BAFF64}"/>
              </a:ext>
            </a:extLst>
          </p:cNvPr>
          <p:cNvCxnSpPr/>
          <p:nvPr/>
        </p:nvCxnSpPr>
        <p:spPr>
          <a:xfrm>
            <a:off x="327171" y="4380451"/>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CD3FE95-A43F-79C7-B763-692A291A0DCF}"/>
              </a:ext>
            </a:extLst>
          </p:cNvPr>
          <p:cNvCxnSpPr/>
          <p:nvPr/>
        </p:nvCxnSpPr>
        <p:spPr>
          <a:xfrm>
            <a:off x="327171" y="4724400"/>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DA76A4-B9F1-93E9-3381-53EC0DBD276F}"/>
              </a:ext>
            </a:extLst>
          </p:cNvPr>
          <p:cNvCxnSpPr/>
          <p:nvPr/>
        </p:nvCxnSpPr>
        <p:spPr>
          <a:xfrm>
            <a:off x="327171" y="5227739"/>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2BFC7C1-B614-752A-372E-16703F8C1047}"/>
              </a:ext>
            </a:extLst>
          </p:cNvPr>
          <p:cNvCxnSpPr/>
          <p:nvPr/>
        </p:nvCxnSpPr>
        <p:spPr>
          <a:xfrm>
            <a:off x="327171" y="5387130"/>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984A19-54AF-58E3-5DD7-E6ADAA9FA5D5}"/>
              </a:ext>
            </a:extLst>
          </p:cNvPr>
          <p:cNvCxnSpPr/>
          <p:nvPr/>
        </p:nvCxnSpPr>
        <p:spPr>
          <a:xfrm>
            <a:off x="327171" y="3775046"/>
            <a:ext cx="0" cy="2508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28FAB5-76EF-D2C1-E37F-BE5E7E0EA2D3}"/>
              </a:ext>
            </a:extLst>
          </p:cNvPr>
          <p:cNvCxnSpPr>
            <a:cxnSpLocks/>
          </p:cNvCxnSpPr>
          <p:nvPr/>
        </p:nvCxnSpPr>
        <p:spPr>
          <a:xfrm>
            <a:off x="327171" y="6283354"/>
            <a:ext cx="5443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4CBC73-9DCD-9D58-5F15-E5E0CC885F9F}"/>
              </a:ext>
            </a:extLst>
          </p:cNvPr>
          <p:cNvCxnSpPr/>
          <p:nvPr/>
        </p:nvCxnSpPr>
        <p:spPr>
          <a:xfrm flipV="1">
            <a:off x="5369177" y="4698762"/>
            <a:ext cx="0" cy="1558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B0F955A-D208-7D10-4D9A-AE2E70649537}"/>
              </a:ext>
            </a:extLst>
          </p:cNvPr>
          <p:cNvSpPr txBox="1"/>
          <p:nvPr/>
        </p:nvSpPr>
        <p:spPr>
          <a:xfrm>
            <a:off x="5403361" y="6203888"/>
            <a:ext cx="5065237" cy="153888"/>
          </a:xfrm>
          <a:prstGeom prst="rect">
            <a:avLst/>
          </a:prstGeom>
          <a:noFill/>
        </p:spPr>
        <p:txBody>
          <a:bodyPr wrap="square" rtlCol="0">
            <a:spAutoFit/>
          </a:bodyPr>
          <a:lstStyle/>
          <a:p>
            <a:endParaRPr lang="en-US" sz="400" dirty="0"/>
          </a:p>
        </p:txBody>
      </p:sp>
      <p:sp>
        <p:nvSpPr>
          <p:cNvPr id="33" name="TextBox 32">
            <a:extLst>
              <a:ext uri="{FF2B5EF4-FFF2-40B4-BE49-F238E27FC236}">
                <a16:creationId xmlns:a16="http://schemas.microsoft.com/office/drawing/2014/main" id="{1EB4263B-D231-F3A4-7567-BF9F209464C7}"/>
              </a:ext>
            </a:extLst>
          </p:cNvPr>
          <p:cNvSpPr txBox="1"/>
          <p:nvPr/>
        </p:nvSpPr>
        <p:spPr>
          <a:xfrm>
            <a:off x="5366853" y="6161289"/>
            <a:ext cx="556473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900" b="1" dirty="0">
                <a:solidFill>
                  <a:srgbClr val="152EA9"/>
                </a:solidFill>
              </a:rPr>
              <a:t>Rev 12 of </a:t>
            </a:r>
            <a:r>
              <a:rPr lang="en-US" sz="900" b="1" dirty="0" err="1">
                <a:solidFill>
                  <a:srgbClr val="152EA9"/>
                </a:solidFill>
              </a:rPr>
              <a:t>Sthamer</a:t>
            </a:r>
            <a:r>
              <a:rPr lang="en-US" sz="900" b="1" dirty="0">
                <a:solidFill>
                  <a:srgbClr val="152EA9"/>
                </a:solidFill>
              </a:rPr>
              <a:t> TDS does not mention anymore DCP compatibility !!! </a:t>
            </a:r>
            <a:endParaRPr kumimoji="0" lang="en-US" sz="900" b="0"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C17C631F-200E-F558-A939-DA40A3C5D92D}"/>
              </a:ext>
            </a:extLst>
          </p:cNvPr>
          <p:cNvSpPr>
            <a:spLocks noGrp="1"/>
          </p:cNvSpPr>
          <p:nvPr>
            <p:ph type="sldNum" sz="quarter" idx="4"/>
          </p:nvPr>
        </p:nvSpPr>
        <p:spPr/>
        <p:txBody>
          <a:bodyPr/>
          <a:lstStyle/>
          <a:p>
            <a:fld id="{64D2DCB6-719E-0F43-A160-E508323EF71D}" type="slidenum">
              <a:rPr lang="en-DK" smtClean="0"/>
              <a:pPr/>
              <a:t>25</a:t>
            </a:fld>
            <a:endParaRPr lang="en-DK"/>
          </a:p>
        </p:txBody>
      </p:sp>
    </p:spTree>
    <p:extLst>
      <p:ext uri="{BB962C8B-B14F-4D97-AF65-F5344CB8AC3E}">
        <p14:creationId xmlns:p14="http://schemas.microsoft.com/office/powerpoint/2010/main" val="28083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th-TH" dirty="0"/>
              <a:t>สรุป / ข้อเสนอคุณค่า</a:t>
            </a:r>
            <a:endParaRPr lang="en-US" b="1" dirty="0">
              <a:solidFill>
                <a:srgbClr val="152EA9"/>
              </a:solidFill>
            </a:endParaRPr>
          </a:p>
        </p:txBody>
      </p:sp>
      <p:sp>
        <p:nvSpPr>
          <p:cNvPr id="6" name="TextBox 5">
            <a:extLst>
              <a:ext uri="{FF2B5EF4-FFF2-40B4-BE49-F238E27FC236}">
                <a16:creationId xmlns:a16="http://schemas.microsoft.com/office/drawing/2014/main" id="{79E2364E-82FD-61B1-7658-C18AB5BF0020}"/>
              </a:ext>
            </a:extLst>
          </p:cNvPr>
          <p:cNvSpPr txBox="1"/>
          <p:nvPr/>
        </p:nvSpPr>
        <p:spPr>
          <a:xfrm>
            <a:off x="1055893" y="1406012"/>
            <a:ext cx="10021681" cy="5386090"/>
          </a:xfrm>
          <a:prstGeom prst="rect">
            <a:avLst/>
          </a:prstGeom>
          <a:noFill/>
        </p:spPr>
        <p:txBody>
          <a:bodyPr wrap="square" rtlCol="0">
            <a:spAutoFit/>
          </a:bodyPr>
          <a:lstStyle/>
          <a:p>
            <a:r>
              <a:rPr lang="th-TH" sz="2800" dirty="0">
                <a:solidFill>
                  <a:srgbClr val="152EA9"/>
                </a:solidFill>
              </a:rPr>
              <a:t>มาตรฐาน </a:t>
            </a:r>
            <a:r>
              <a:rPr lang="en-US" sz="2800" dirty="0">
                <a:solidFill>
                  <a:srgbClr val="152EA9"/>
                </a:solidFill>
              </a:rPr>
              <a:t>ICAO </a:t>
            </a:r>
            <a:r>
              <a:rPr lang="th-TH" sz="2800" dirty="0">
                <a:solidFill>
                  <a:srgbClr val="152EA9"/>
                </a:solidFill>
              </a:rPr>
              <a:t>เป็นการทดสอบแบบผ่าน/ไม่ผ่าน (</a:t>
            </a:r>
            <a:r>
              <a:rPr lang="en-US" sz="2800" dirty="0">
                <a:solidFill>
                  <a:srgbClr val="152EA9"/>
                </a:solidFill>
              </a:rPr>
              <a:t>Pass/Fail) </a:t>
            </a:r>
            <a:r>
              <a:rPr lang="th-TH" sz="2800" dirty="0">
                <a:solidFill>
                  <a:srgbClr val="152EA9"/>
                </a:solidFill>
              </a:rPr>
              <a:t>โดยไม่มีข้อกำหนดทางเทคนิคหรือประสิทธิภาพเฉพาะเจาะจงเพิ่มเติม และไม่ได้ครอบคลุมเรื่อง</a:t>
            </a:r>
            <a:r>
              <a:rPr lang="en-US" sz="2800" dirty="0">
                <a:solidFill>
                  <a:srgbClr val="152EA9"/>
                </a:solidFill>
              </a:rPr>
              <a:t>…</a:t>
            </a:r>
          </a:p>
          <a:p>
            <a:endParaRPr lang="en-US" sz="2800" dirty="0">
              <a:solidFill>
                <a:srgbClr val="152EA9"/>
              </a:solidFill>
            </a:endParaRPr>
          </a:p>
          <a:p>
            <a:pPr marL="457200" indent="-457200">
              <a:buFont typeface="Arial" panose="020B0604020202020204" pitchFamily="34" charset="0"/>
              <a:buChar char="•"/>
            </a:pPr>
            <a:r>
              <a:rPr lang="th-TH" sz="2800" b="1" dirty="0">
                <a:solidFill>
                  <a:srgbClr val="152EA9"/>
                </a:solidFill>
              </a:rPr>
              <a:t>ความเข้ากันได้กับผงเคมีแห้ง</a:t>
            </a:r>
          </a:p>
          <a:p>
            <a:pPr marL="457200" indent="-457200">
              <a:buFont typeface="Arial" panose="020B0604020202020204" pitchFamily="34" charset="0"/>
              <a:buChar char="•"/>
            </a:pPr>
            <a:r>
              <a:rPr lang="th-TH" sz="2800" b="1" dirty="0">
                <a:solidFill>
                  <a:srgbClr val="152EA9"/>
                </a:solidFill>
              </a:rPr>
              <a:t>อัตราการขยายตัว – สำหรับอุปกรณ์แบบดูดอากาศและไม่ดูดอากาศ</a:t>
            </a:r>
          </a:p>
          <a:p>
            <a:pPr marL="457200" indent="-457200">
              <a:buFont typeface="Arial" panose="020B0604020202020204" pitchFamily="34" charset="0"/>
              <a:buChar char="•"/>
            </a:pPr>
            <a:r>
              <a:rPr lang="th-TH" sz="2800" b="1" dirty="0">
                <a:solidFill>
                  <a:srgbClr val="152EA9"/>
                </a:solidFill>
              </a:rPr>
              <a:t>โฟมแบบนิวโทเนียนกับโฟมแบบไม่ใช่นิวโทเนียน</a:t>
            </a:r>
          </a:p>
          <a:p>
            <a:pPr marL="457200" indent="-457200">
              <a:buFont typeface="Arial" panose="020B0604020202020204" pitchFamily="34" charset="0"/>
              <a:buChar char="•"/>
            </a:pPr>
            <a:r>
              <a:rPr lang="th-TH" sz="2800" b="1" dirty="0">
                <a:solidFill>
                  <a:srgbClr val="152EA9"/>
                </a:solidFill>
              </a:rPr>
              <a:t>ระยะเวลาการไหล (</a:t>
            </a:r>
            <a:r>
              <a:rPr lang="en-US" sz="2800" b="1" dirty="0">
                <a:solidFill>
                  <a:srgbClr val="152EA9"/>
                </a:solidFill>
              </a:rPr>
              <a:t>Drain Time) = </a:t>
            </a:r>
            <a:r>
              <a:rPr lang="th-TH" sz="2800" b="1" dirty="0">
                <a:solidFill>
                  <a:srgbClr val="152EA9"/>
                </a:solidFill>
              </a:rPr>
              <a:t>ความคงตัวของโฟมนานขึ้น</a:t>
            </a:r>
          </a:p>
          <a:p>
            <a:pPr marL="457200" indent="-457200">
              <a:buFont typeface="Arial" panose="020B0604020202020204" pitchFamily="34" charset="0"/>
              <a:buChar char="•"/>
            </a:pPr>
            <a:r>
              <a:rPr lang="en-US" sz="2800" b="1" dirty="0">
                <a:solidFill>
                  <a:srgbClr val="152EA9"/>
                </a:solidFill>
              </a:rPr>
              <a:t>Greenscreen</a:t>
            </a:r>
          </a:p>
          <a:p>
            <a:endParaRPr lang="en-US" sz="3200" b="1" dirty="0">
              <a:solidFill>
                <a:srgbClr val="152EA9"/>
              </a:solidFill>
            </a:endParaRPr>
          </a:p>
          <a:p>
            <a:endParaRPr lang="en-US" sz="3200" b="1" dirty="0">
              <a:solidFill>
                <a:srgbClr val="152EA9"/>
              </a:solidFill>
            </a:endParaRPr>
          </a:p>
        </p:txBody>
      </p:sp>
      <p:sp>
        <p:nvSpPr>
          <p:cNvPr id="3" name="Slide Number Placeholder 2">
            <a:extLst>
              <a:ext uri="{FF2B5EF4-FFF2-40B4-BE49-F238E27FC236}">
                <a16:creationId xmlns:a16="http://schemas.microsoft.com/office/drawing/2014/main" id="{BC02FC57-316E-18F6-F862-276B771F3373}"/>
              </a:ext>
            </a:extLst>
          </p:cNvPr>
          <p:cNvSpPr>
            <a:spLocks noGrp="1"/>
          </p:cNvSpPr>
          <p:nvPr>
            <p:ph type="sldNum" sz="quarter" idx="4"/>
          </p:nvPr>
        </p:nvSpPr>
        <p:spPr/>
        <p:txBody>
          <a:bodyPr/>
          <a:lstStyle/>
          <a:p>
            <a:fld id="{64D2DCB6-719E-0F43-A160-E508323EF71D}" type="slidenum">
              <a:rPr lang="en-DK" smtClean="0"/>
              <a:pPr/>
              <a:t>26</a:t>
            </a:fld>
            <a:endParaRPr lang="en-DK"/>
          </a:p>
        </p:txBody>
      </p:sp>
    </p:spTree>
    <p:extLst>
      <p:ext uri="{BB962C8B-B14F-4D97-AF65-F5344CB8AC3E}">
        <p14:creationId xmlns:p14="http://schemas.microsoft.com/office/powerpoint/2010/main" val="2872592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62D2B65-4972-464F-B1D0-CEDEFDEC4FA2}"/>
              </a:ext>
            </a:extLst>
          </p:cNvPr>
          <p:cNvSpPr txBox="1">
            <a:spLocks/>
          </p:cNvSpPr>
          <p:nvPr/>
        </p:nvSpPr>
        <p:spPr>
          <a:xfrm>
            <a:off x="442923" y="188913"/>
            <a:ext cx="11305627" cy="792162"/>
          </a:xfrm>
          <a:prstGeom prst="rect">
            <a:avLst/>
          </a:prstGeom>
        </p:spPr>
        <p:txBody>
          <a:bodyPr/>
          <a:lstStyle>
            <a:lvl1pPr algn="l" defTabSz="914400" rtl="0" eaLnBrk="1" latinLnBrk="0" hangingPunct="1">
              <a:lnSpc>
                <a:spcPct val="90000"/>
              </a:lnSpc>
              <a:spcBef>
                <a:spcPct val="0"/>
              </a:spcBef>
              <a:buNone/>
              <a:defRPr sz="2400" b="1" kern="1200">
                <a:solidFill>
                  <a:srgbClr val="00539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Q&amp;A</a:t>
            </a:r>
          </a:p>
        </p:txBody>
      </p:sp>
      <p:pic>
        <p:nvPicPr>
          <p:cNvPr id="22" name="Picture 21">
            <a:extLst>
              <a:ext uri="{FF2B5EF4-FFF2-40B4-BE49-F238E27FC236}">
                <a16:creationId xmlns:a16="http://schemas.microsoft.com/office/drawing/2014/main" id="{7D18727C-9F9C-7F43-A3D1-AF6EFBCE962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01176" y="505650"/>
            <a:ext cx="1207766" cy="38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71A1639E-CA4B-2F42-A7E6-3FB1EB6C492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1490" y="611990"/>
            <a:ext cx="1301301" cy="1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FE254B17-543D-624C-B16B-4DCC898C5A5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06097" y="348755"/>
            <a:ext cx="699596" cy="5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164E330-FBEC-27F3-EC55-ECB4E0D2EB9E}"/>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6978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Environnement | Rotary International">
            <a:extLst>
              <a:ext uri="{FF2B5EF4-FFF2-40B4-BE49-F238E27FC236}">
                <a16:creationId xmlns:a16="http://schemas.microsoft.com/office/drawing/2014/main" id="{30F9C7F5-B13F-0746-76F4-5B4CA0FEB163}"/>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1" cy="6869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9394B6B-E705-B07B-B0EF-40ADE06E82E0}"/>
              </a:ext>
            </a:extLst>
          </p:cNvPr>
          <p:cNvPicPr>
            <a:picLocks noChangeAspect="1"/>
          </p:cNvPicPr>
          <p:nvPr/>
        </p:nvPicPr>
        <p:blipFill>
          <a:blip r:embed="rId4"/>
          <a:stretch>
            <a:fillRect/>
          </a:stretch>
        </p:blipFill>
        <p:spPr>
          <a:xfrm>
            <a:off x="10025803" y="3937199"/>
            <a:ext cx="1715762" cy="9607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2" name="Picture 4" descr="Sommet de l'aviation : la &quot;déclaration de Toulouse&quot; signée par plus de 40  pays">
            <a:extLst>
              <a:ext uri="{FF2B5EF4-FFF2-40B4-BE49-F238E27FC236}">
                <a16:creationId xmlns:a16="http://schemas.microsoft.com/office/drawing/2014/main" id="{399C1FB1-B367-182B-9E00-A254E0164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385" y="1231617"/>
            <a:ext cx="1680834" cy="9607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4353D66-F5CA-4C7C-912C-2EDE18E50668}"/>
              </a:ext>
            </a:extLst>
          </p:cNvPr>
          <p:cNvPicPr>
            <a:picLocks noChangeAspect="1"/>
          </p:cNvPicPr>
          <p:nvPr/>
        </p:nvPicPr>
        <p:blipFill rotWithShape="1">
          <a:blip r:embed="rId6"/>
          <a:srcRect t="10347" r="870" b="10347"/>
          <a:stretch/>
        </p:blipFill>
        <p:spPr>
          <a:xfrm>
            <a:off x="5325696" y="1231616"/>
            <a:ext cx="1680832"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8" name="Picture 10" descr="L'IA au service de la protection incendie">
            <a:extLst>
              <a:ext uri="{FF2B5EF4-FFF2-40B4-BE49-F238E27FC236}">
                <a16:creationId xmlns:a16="http://schemas.microsoft.com/office/drawing/2014/main" id="{182331FD-9132-BAC0-8D77-D02EC6EC61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055"/>
          <a:stretch/>
        </p:blipFill>
        <p:spPr bwMode="auto">
          <a:xfrm>
            <a:off x="5327482" y="3230210"/>
            <a:ext cx="1680833"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60" name="Picture 12" descr="Johnson Controls NFF-331 Non-Fluorinated Foam Concentrate Offers  Outstanding Performance for Class B Fire Protection Sprinkler Systems -  FirefighterNation: Fire Rescue - Firefighting News and Community">
            <a:extLst>
              <a:ext uri="{FF2B5EF4-FFF2-40B4-BE49-F238E27FC236}">
                <a16:creationId xmlns:a16="http://schemas.microsoft.com/office/drawing/2014/main" id="{F05DA876-A8F7-83A7-591E-31BCE5A40F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9" t="3162" r="21801" b="2166"/>
          <a:stretch/>
        </p:blipFill>
        <p:spPr bwMode="auto">
          <a:xfrm>
            <a:off x="487425" y="4439476"/>
            <a:ext cx="1680835" cy="960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62" name="Picture 14" descr="Rising to the Challenge">
            <a:extLst>
              <a:ext uri="{FF2B5EF4-FFF2-40B4-BE49-F238E27FC236}">
                <a16:creationId xmlns:a16="http://schemas.microsoft.com/office/drawing/2014/main" id="{BBB610CF-DAF6-3C37-6793-2CFEF3703C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722"/>
          <a:stretch/>
        </p:blipFill>
        <p:spPr bwMode="auto">
          <a:xfrm>
            <a:off x="487426" y="1231616"/>
            <a:ext cx="1680834" cy="960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64" name="Picture 16" descr="What to do with vast stockpiles of PFAS-laden firefighting foam? | News |  Chemistry World">
            <a:extLst>
              <a:ext uri="{FF2B5EF4-FFF2-40B4-BE49-F238E27FC236}">
                <a16:creationId xmlns:a16="http://schemas.microsoft.com/office/drawing/2014/main" id="{AD4766FC-4415-AE77-46EC-8E21C823D6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678"/>
          <a:stretch/>
        </p:blipFill>
        <p:spPr bwMode="auto">
          <a:xfrm>
            <a:off x="7717095" y="1231616"/>
            <a:ext cx="1680833"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04A5D052-663B-230E-D6F8-BBFBCA682982}"/>
              </a:ext>
            </a:extLst>
          </p:cNvPr>
          <p:cNvPicPr>
            <a:picLocks noChangeAspect="1"/>
          </p:cNvPicPr>
          <p:nvPr/>
        </p:nvPicPr>
        <p:blipFill rotWithShape="1">
          <a:blip r:embed="rId11"/>
          <a:srcRect l="34232"/>
          <a:stretch/>
        </p:blipFill>
        <p:spPr>
          <a:xfrm>
            <a:off x="478286" y="2823387"/>
            <a:ext cx="1680834" cy="960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70" name="Picture 22" descr="Fire supression system test in the south hangar">
            <a:extLst>
              <a:ext uri="{FF2B5EF4-FFF2-40B4-BE49-F238E27FC236}">
                <a16:creationId xmlns:a16="http://schemas.microsoft.com/office/drawing/2014/main" id="{256EAC90-770E-1F45-9CBF-01842AE85D6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946"/>
          <a:stretch/>
        </p:blipFill>
        <p:spPr bwMode="auto">
          <a:xfrm>
            <a:off x="2946195" y="4439141"/>
            <a:ext cx="1680832"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72" name="Picture 24" descr="Petrochemical companies are investing in training emergency">
            <a:extLst>
              <a:ext uri="{FF2B5EF4-FFF2-40B4-BE49-F238E27FC236}">
                <a16:creationId xmlns:a16="http://schemas.microsoft.com/office/drawing/2014/main" id="{CA72CB9C-500C-E050-6DD6-1B1A0844B91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807"/>
          <a:stretch/>
        </p:blipFill>
        <p:spPr bwMode="auto">
          <a:xfrm>
            <a:off x="7714560" y="3937678"/>
            <a:ext cx="1680833" cy="960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74" name="Picture 26" descr="Wildfires around the world: In pictures | World Economic Forum">
            <a:extLst>
              <a:ext uri="{FF2B5EF4-FFF2-40B4-BE49-F238E27FC236}">
                <a16:creationId xmlns:a16="http://schemas.microsoft.com/office/drawing/2014/main" id="{118D1D5D-8F9F-DF8B-2D9E-DB7C3EDF4FE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5236" b="9041"/>
          <a:stretch/>
        </p:blipFill>
        <p:spPr bwMode="auto">
          <a:xfrm>
            <a:off x="10023612" y="1236915"/>
            <a:ext cx="1680832"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3067FFB3-60CD-DBF4-AFD7-FB125C7892E2}"/>
              </a:ext>
            </a:extLst>
          </p:cNvPr>
          <p:cNvPicPr>
            <a:picLocks noChangeAspect="1"/>
          </p:cNvPicPr>
          <p:nvPr/>
        </p:nvPicPr>
        <p:blipFill rotWithShape="1">
          <a:blip r:embed="rId15"/>
          <a:srcRect l="29777" t="7340" r="6164"/>
          <a:stretch/>
        </p:blipFill>
        <p:spPr>
          <a:xfrm>
            <a:off x="5307462" y="5249568"/>
            <a:ext cx="1680833" cy="9607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1" name="TextBox 50">
            <a:extLst>
              <a:ext uri="{FF2B5EF4-FFF2-40B4-BE49-F238E27FC236}">
                <a16:creationId xmlns:a16="http://schemas.microsoft.com/office/drawing/2014/main" id="{DD5E2549-72FD-ED1C-1FE5-3D1FE9D4A951}"/>
              </a:ext>
            </a:extLst>
          </p:cNvPr>
          <p:cNvSpPr txBox="1"/>
          <p:nvPr/>
        </p:nvSpPr>
        <p:spPr>
          <a:xfrm>
            <a:off x="433108" y="2234778"/>
            <a:ext cx="1979904"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Large Tank Fire Response</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THUNDERSTORM WNF33A 3x3</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800" b="1" dirty="0">
                <a:solidFill>
                  <a:srgbClr val="29379B"/>
                </a:solidFill>
              </a:rPr>
              <a:t>THUNDERSTORM WNF33A 1x3</a:t>
            </a:r>
            <a:endPar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D60B78D0-A202-358C-4069-8279DF6266FC}"/>
              </a:ext>
            </a:extLst>
          </p:cNvPr>
          <p:cNvSpPr txBox="1"/>
          <p:nvPr/>
        </p:nvSpPr>
        <p:spPr>
          <a:xfrm>
            <a:off x="442076" y="5445001"/>
            <a:ext cx="1933330"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Fixed Foam Systems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NFF-331</a:t>
            </a:r>
          </a:p>
          <a:p>
            <a:pPr marL="108000" lvl="0" indent="-108000">
              <a:buFont typeface="Arial" panose="020B0604020202020204" pitchFamily="34" charset="0"/>
              <a:buChar char="•"/>
              <a:defRPr/>
            </a:pPr>
            <a:r>
              <a:rPr lang="en-US" sz="800" b="1" dirty="0">
                <a:solidFill>
                  <a:srgbClr val="29379B"/>
                </a:solidFill>
              </a:rPr>
              <a:t>ANSUL NFF 3x3 UL201</a:t>
            </a:r>
          </a:p>
          <a:p>
            <a:pPr marL="108000" indent="-108000">
              <a:buFont typeface="Arial" panose="020B0604020202020204" pitchFamily="34" charset="0"/>
              <a:buChar char="•"/>
              <a:defRPr/>
            </a:pPr>
            <a:r>
              <a:rPr lang="en-US" sz="800" b="1" dirty="0">
                <a:solidFill>
                  <a:srgbClr val="29379B"/>
                </a:solidFill>
              </a:rPr>
              <a:t>ANSUL T-STORM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NFF-331</a:t>
            </a:r>
          </a:p>
          <a:p>
            <a:pPr marL="108000" indent="-108000">
              <a:buFont typeface="Arial" panose="020B0604020202020204" pitchFamily="34" charset="0"/>
              <a:buChar char="•"/>
              <a:defRPr/>
            </a:pPr>
            <a:r>
              <a:rPr lang="en-US" sz="800" b="1" dirty="0">
                <a:solidFill>
                  <a:srgbClr val="29379B"/>
                </a:solidFill>
              </a:rPr>
              <a:t>CHEMGUARD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NFF-331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 3x3 UL201</a:t>
            </a:r>
          </a:p>
        </p:txBody>
      </p:sp>
      <p:sp>
        <p:nvSpPr>
          <p:cNvPr id="55" name="TextBox 54">
            <a:extLst>
              <a:ext uri="{FF2B5EF4-FFF2-40B4-BE49-F238E27FC236}">
                <a16:creationId xmlns:a16="http://schemas.microsoft.com/office/drawing/2014/main" id="{218460DE-03A9-632C-FD99-1F33E47CB34E}"/>
              </a:ext>
            </a:extLst>
          </p:cNvPr>
          <p:cNvSpPr txBox="1"/>
          <p:nvPr/>
        </p:nvSpPr>
        <p:spPr>
          <a:xfrm>
            <a:off x="5273164" y="4241554"/>
            <a:ext cx="180329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Enhanced Foam Sprinkler Systems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NFF-331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NFF-331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NFF-331</a:t>
            </a:r>
          </a:p>
        </p:txBody>
      </p:sp>
      <p:sp>
        <p:nvSpPr>
          <p:cNvPr id="56" name="TextBox 55">
            <a:extLst>
              <a:ext uri="{FF2B5EF4-FFF2-40B4-BE49-F238E27FC236}">
                <a16:creationId xmlns:a16="http://schemas.microsoft.com/office/drawing/2014/main" id="{5B181C6D-79EC-5B16-1FA5-C7F886123900}"/>
              </a:ext>
            </a:extLst>
          </p:cNvPr>
          <p:cNvSpPr txBox="1"/>
          <p:nvPr/>
        </p:nvSpPr>
        <p:spPr>
          <a:xfrm>
            <a:off x="7655866" y="2226232"/>
            <a:ext cx="1902874" cy="11387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Civil Defense &amp; Municipal Fire Brigades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NFF 3x3 UL201</a:t>
            </a:r>
          </a:p>
          <a:p>
            <a:pPr marL="108000" indent="-108000">
              <a:buFont typeface="Arial" panose="020B0604020202020204" pitchFamily="34" charset="0"/>
              <a:buChar char="•"/>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T-STORM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a:t>
            </a:r>
            <a:r>
              <a:rPr lang="en-US" sz="800" b="1" dirty="0">
                <a:solidFill>
                  <a:srgbClr val="29379B"/>
                </a:solidFill>
              </a:rPr>
              <a:t>PLUREX M</a:t>
            </a:r>
            <a:endPar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800" b="1" dirty="0">
                <a:solidFill>
                  <a:srgbClr val="29379B"/>
                </a:solidFill>
              </a:rPr>
              <a:t>SKUM PLUREX MD3</a:t>
            </a:r>
            <a:endPar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9473B1BB-9CA7-8349-AD9E-3DAFF989C24E}"/>
              </a:ext>
            </a:extLst>
          </p:cNvPr>
          <p:cNvSpPr txBox="1"/>
          <p:nvPr/>
        </p:nvSpPr>
        <p:spPr>
          <a:xfrm>
            <a:off x="7714559" y="4934925"/>
            <a:ext cx="1902875"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Training Foams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CTF1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TRAINING FOAM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METEOR TRAINING FOAM</a:t>
            </a:r>
          </a:p>
        </p:txBody>
      </p:sp>
      <p:sp>
        <p:nvSpPr>
          <p:cNvPr id="7169" name="TextBox 7168">
            <a:extLst>
              <a:ext uri="{FF2B5EF4-FFF2-40B4-BE49-F238E27FC236}">
                <a16:creationId xmlns:a16="http://schemas.microsoft.com/office/drawing/2014/main" id="{DF742729-F225-F3C7-1FA5-02AE0F040CEC}"/>
              </a:ext>
            </a:extLst>
          </p:cNvPr>
          <p:cNvSpPr txBox="1"/>
          <p:nvPr/>
        </p:nvSpPr>
        <p:spPr>
          <a:xfrm>
            <a:off x="9969295" y="2237155"/>
            <a:ext cx="1902874"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Wildfires &amp; Class A Fires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SILV-EX PLUS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MUNICIPAL A</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DIRECTATTACK</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CHEMATTACK</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CLASS A PLUS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EXTREME</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SILV-EX G</a:t>
            </a:r>
          </a:p>
        </p:txBody>
      </p:sp>
      <p:sp>
        <p:nvSpPr>
          <p:cNvPr id="7172" name="TextBox 7171">
            <a:extLst>
              <a:ext uri="{FF2B5EF4-FFF2-40B4-BE49-F238E27FC236}">
                <a16:creationId xmlns:a16="http://schemas.microsoft.com/office/drawing/2014/main" id="{1F210BDF-13C8-CEFF-8C3C-1AEC4D7C6C01}"/>
              </a:ext>
            </a:extLst>
          </p:cNvPr>
          <p:cNvSpPr txBox="1"/>
          <p:nvPr/>
        </p:nvSpPr>
        <p:spPr>
          <a:xfrm>
            <a:off x="2899525" y="5450677"/>
            <a:ext cx="1803291" cy="12311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High Expansion Foams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JET-X 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JET-X 2 ¾%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CHEMGUARD C2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CHEMGUARD C2S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CHEMGUARD EXTRA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SKUM METEOR X 2%</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SKUM HOTFOAM 2%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endParaRPr>
          </a:p>
        </p:txBody>
      </p:sp>
      <p:sp>
        <p:nvSpPr>
          <p:cNvPr id="7173" name="TextBox 7172">
            <a:extLst>
              <a:ext uri="{FF2B5EF4-FFF2-40B4-BE49-F238E27FC236}">
                <a16:creationId xmlns:a16="http://schemas.microsoft.com/office/drawing/2014/main" id="{923B2029-889D-A760-AA3B-2AB02356514D}"/>
              </a:ext>
            </a:extLst>
          </p:cNvPr>
          <p:cNvSpPr txBox="1"/>
          <p:nvPr/>
        </p:nvSpPr>
        <p:spPr>
          <a:xfrm>
            <a:off x="2906052" y="2231707"/>
            <a:ext cx="2076971" cy="209288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highlight>
                  <a:srgbClr val="00FF00"/>
                </a:highlight>
                <a:uLnTx/>
                <a:uFillTx/>
                <a:latin typeface="Arial" panose="020B0604020202020204" pitchFamily="34" charset="0"/>
                <a:ea typeface="+mn-ea"/>
                <a:cs typeface="Arial" panose="020B0604020202020204" pitchFamily="34" charset="0"/>
              </a:rPr>
              <a:t>Aviation</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JET-X 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JET-X 2 ¾% </a:t>
            </a:r>
          </a:p>
          <a:p>
            <a:pPr marL="108000" indent="-108000">
              <a:buFont typeface="Arial" panose="020B0604020202020204" pitchFamily="34" charset="0"/>
              <a:buChar char="•"/>
              <a:defRPr/>
            </a:pPr>
            <a:r>
              <a:rPr lang="en-US" sz="800" b="1" dirty="0">
                <a:solidFill>
                  <a:srgbClr val="29379B"/>
                </a:solidFill>
              </a:rPr>
              <a:t>ANSUL NFF 3x3 UL201</a:t>
            </a:r>
          </a:p>
          <a:p>
            <a:pPr marL="108000" lvl="0" indent="-108000">
              <a:buFont typeface="Arial" panose="020B0604020202020204" pitchFamily="34" charset="0"/>
              <a:buChar char="•"/>
              <a:defRPr/>
            </a:pPr>
            <a:r>
              <a:rPr lang="en-US" sz="800" b="1" dirty="0">
                <a:solidFill>
                  <a:srgbClr val="29379B"/>
                </a:solidFill>
              </a:rPr>
              <a:t>ANSUL NFF-331</a:t>
            </a:r>
          </a:p>
          <a:p>
            <a:pPr marL="108000" indent="-108000">
              <a:buFont typeface="Arial" panose="020B0604020202020204" pitchFamily="34" charset="0"/>
              <a:buChar char="•"/>
              <a:defRPr/>
            </a:pPr>
            <a:r>
              <a:rPr lang="en-US" sz="800" b="1" dirty="0">
                <a:solidFill>
                  <a:srgbClr val="29379B"/>
                </a:solidFill>
                <a:highlight>
                  <a:srgbClr val="00FF00"/>
                </a:highlight>
              </a:rPr>
              <a:t>ANSUL 3% SFFF ICAO B NFF-3B</a:t>
            </a:r>
          </a:p>
          <a:p>
            <a:pPr marL="108000" indent="-108000">
              <a:buFont typeface="Arial" panose="020B0604020202020204" pitchFamily="34" charset="0"/>
              <a:buChar char="•"/>
              <a:defRPr/>
            </a:pPr>
            <a:r>
              <a:rPr lang="en-US" sz="800" b="1" dirty="0">
                <a:solidFill>
                  <a:srgbClr val="29379B"/>
                </a:solidFill>
              </a:rPr>
              <a:t>ANSUL 3% MIL-SPEC SFFF </a:t>
            </a:r>
            <a:r>
              <a:rPr lang="en-US" sz="800" b="1" dirty="0">
                <a:solidFill>
                  <a:srgbClr val="FFC000"/>
                </a:solidFill>
              </a:rPr>
              <a:t>Pending</a:t>
            </a:r>
          </a:p>
          <a:p>
            <a:pPr marL="108000" lvl="0" indent="-108000">
              <a:buFont typeface="Arial" panose="020B0604020202020204" pitchFamily="34" charset="0"/>
              <a:buChar char="•"/>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C2 </a:t>
            </a:r>
          </a:p>
          <a:p>
            <a:pPr marL="108000" indent="-108000">
              <a:buFont typeface="Arial" panose="020B0604020202020204" pitchFamily="34" charset="0"/>
              <a:buChar char="•"/>
              <a:defRPr/>
            </a:pPr>
            <a:r>
              <a:rPr lang="en-US" sz="800" b="1" dirty="0">
                <a:solidFill>
                  <a:srgbClr val="29379B"/>
                </a:solidFill>
              </a:rPr>
              <a:t>CHEMGUARD NFF-331</a:t>
            </a:r>
          </a:p>
          <a:p>
            <a:pPr marL="108000" indent="-108000">
              <a:buFont typeface="Arial" panose="020B0604020202020204" pitchFamily="34" charset="0"/>
              <a:buChar char="•"/>
              <a:defRPr/>
            </a:pPr>
            <a:r>
              <a:rPr lang="en-US" sz="800" b="1" dirty="0">
                <a:solidFill>
                  <a:srgbClr val="29379B"/>
                </a:solidFill>
              </a:rPr>
              <a:t>CHEMGUARD NFF 3x3 UL201</a:t>
            </a:r>
          </a:p>
          <a:p>
            <a:pPr marL="108000" indent="-108000">
              <a:buFont typeface="Arial" panose="020B0604020202020204" pitchFamily="34" charset="0"/>
              <a:buChar char="•"/>
              <a:defRPr/>
            </a:pPr>
            <a:r>
              <a:rPr lang="en-US" sz="800" b="1" dirty="0">
                <a:solidFill>
                  <a:srgbClr val="29379B"/>
                </a:solidFill>
              </a:rPr>
              <a:t>CG 3% MIL-SPEC SFFF </a:t>
            </a:r>
            <a:r>
              <a:rPr lang="en-US" sz="800" b="1" dirty="0">
                <a:solidFill>
                  <a:srgbClr val="FFC000"/>
                </a:solidFill>
              </a:rPr>
              <a:t>Pending</a:t>
            </a:r>
            <a:r>
              <a:rPr lang="en-US" sz="800" b="1" dirty="0">
                <a:solidFill>
                  <a:srgbClr val="29379B"/>
                </a:solidFill>
              </a:rPr>
              <a:t>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METEOR X 2%</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HOTFOAM 2%</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NFF-331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800" b="1" dirty="0">
                <a:solidFill>
                  <a:srgbClr val="29379B"/>
                </a:solidFill>
                <a:highlight>
                  <a:srgbClr val="00FF00"/>
                </a:highlight>
              </a:rPr>
              <a:t>SKUM 3% SFFF ICAO B NFF-3B</a:t>
            </a:r>
            <a:endParaRPr kumimoji="0" lang="en-US" sz="800" b="1" i="0" u="none" strike="noStrike" kern="1200" cap="none" spc="0" normalizeH="0" baseline="0" noProof="0" dirty="0">
              <a:ln>
                <a:noFill/>
              </a:ln>
              <a:solidFill>
                <a:srgbClr val="29379B"/>
              </a:solidFill>
              <a:effectLst/>
              <a:highlight>
                <a:srgbClr val="00FF00"/>
              </a:highlight>
              <a:uLnTx/>
              <a:uFillTx/>
              <a:latin typeface="Arial" panose="020B0604020202020204" pitchFamily="34" charset="0"/>
              <a:ea typeface="+mn-ea"/>
              <a:cs typeface="Arial" panose="020B0604020202020204" pitchFamily="34" charset="0"/>
            </a:endParaRPr>
          </a:p>
        </p:txBody>
      </p:sp>
      <p:sp>
        <p:nvSpPr>
          <p:cNvPr id="7174" name="TextBox 7173">
            <a:extLst>
              <a:ext uri="{FF2B5EF4-FFF2-40B4-BE49-F238E27FC236}">
                <a16:creationId xmlns:a16="http://schemas.microsoft.com/office/drawing/2014/main" id="{68FCC014-F99F-7EA0-7C52-2C19FCDCAE71}"/>
              </a:ext>
            </a:extLst>
          </p:cNvPr>
          <p:cNvSpPr txBox="1"/>
          <p:nvPr/>
        </p:nvSpPr>
        <p:spPr>
          <a:xfrm>
            <a:off x="437954" y="3831193"/>
            <a:ext cx="1803290"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LNG Application</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JET-X 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JET-X 2 ¾% </a:t>
            </a:r>
          </a:p>
        </p:txBody>
      </p:sp>
      <p:sp>
        <p:nvSpPr>
          <p:cNvPr id="7176" name="TextBox 7175">
            <a:extLst>
              <a:ext uri="{FF2B5EF4-FFF2-40B4-BE49-F238E27FC236}">
                <a16:creationId xmlns:a16="http://schemas.microsoft.com/office/drawing/2014/main" id="{448BFE99-688F-6B3C-FFA9-61B2B39ECEFA}"/>
              </a:ext>
            </a:extLst>
          </p:cNvPr>
          <p:cNvSpPr txBox="1"/>
          <p:nvPr/>
        </p:nvSpPr>
        <p:spPr>
          <a:xfrm>
            <a:off x="10026953" y="4930681"/>
            <a:ext cx="1694583"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CAFS Application</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MUNICIPAL A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CHEMGUARD EXTREME </a:t>
            </a:r>
          </a:p>
        </p:txBody>
      </p:sp>
      <p:sp>
        <p:nvSpPr>
          <p:cNvPr id="7178" name="TextBox 7177">
            <a:extLst>
              <a:ext uri="{FF2B5EF4-FFF2-40B4-BE49-F238E27FC236}">
                <a16:creationId xmlns:a16="http://schemas.microsoft.com/office/drawing/2014/main" id="{37780C81-0B7B-C721-5FA0-D2A411A8962D}"/>
              </a:ext>
            </a:extLst>
          </p:cNvPr>
          <p:cNvSpPr txBox="1"/>
          <p:nvPr/>
        </p:nvSpPr>
        <p:spPr>
          <a:xfrm>
            <a:off x="5271250" y="6256319"/>
            <a:ext cx="174206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Vapor Suppression</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TARGET 7</a:t>
            </a:r>
          </a:p>
        </p:txBody>
      </p:sp>
      <p:sp>
        <p:nvSpPr>
          <p:cNvPr id="7179" name="TextBox 7178">
            <a:extLst>
              <a:ext uri="{FF2B5EF4-FFF2-40B4-BE49-F238E27FC236}">
                <a16:creationId xmlns:a16="http://schemas.microsoft.com/office/drawing/2014/main" id="{EBDB4367-DF59-63FF-D8B7-10661637FDB4}"/>
              </a:ext>
            </a:extLst>
          </p:cNvPr>
          <p:cNvSpPr txBox="1"/>
          <p:nvPr/>
        </p:nvSpPr>
        <p:spPr>
          <a:xfrm>
            <a:off x="5274817" y="2231639"/>
            <a:ext cx="1902873"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Marine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HOTFOAM 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PLUREX M</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T-STORM NFF 3x3 UL201</a:t>
            </a:r>
          </a:p>
        </p:txBody>
      </p:sp>
      <p:sp>
        <p:nvSpPr>
          <p:cNvPr id="7180" name="Title 1">
            <a:extLst>
              <a:ext uri="{FF2B5EF4-FFF2-40B4-BE49-F238E27FC236}">
                <a16:creationId xmlns:a16="http://schemas.microsoft.com/office/drawing/2014/main" id="{9BF36656-5A77-CB48-C9C0-48170590030C}"/>
              </a:ext>
            </a:extLst>
          </p:cNvPr>
          <p:cNvSpPr txBox="1">
            <a:spLocks/>
          </p:cNvSpPr>
          <p:nvPr/>
        </p:nvSpPr>
        <p:spPr>
          <a:xfrm>
            <a:off x="7286223" y="5290303"/>
            <a:ext cx="4381659" cy="792162"/>
          </a:xfrm>
          <a:prstGeom prst="rect">
            <a:avLst/>
          </a:prstGeom>
        </p:spPr>
        <p:txBody>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7DBA00"/>
              </a:solidFill>
              <a:effectLst/>
              <a:uLnTx/>
              <a:uFillTx/>
              <a:latin typeface="Arial"/>
              <a:ea typeface="+mj-ea"/>
              <a:cs typeface="+mj-cs"/>
            </a:endParaRPr>
          </a:p>
        </p:txBody>
      </p:sp>
      <p:sp>
        <p:nvSpPr>
          <p:cNvPr id="5" name="Title 4">
            <a:extLst>
              <a:ext uri="{FF2B5EF4-FFF2-40B4-BE49-F238E27FC236}">
                <a16:creationId xmlns:a16="http://schemas.microsoft.com/office/drawing/2014/main" id="{9A3343B5-1194-79BB-AE7B-E224CC607E6C}"/>
              </a:ext>
            </a:extLst>
          </p:cNvPr>
          <p:cNvSpPr>
            <a:spLocks noGrp="1"/>
          </p:cNvSpPr>
          <p:nvPr>
            <p:ph type="title"/>
          </p:nvPr>
        </p:nvSpPr>
        <p:spPr/>
        <p:txBody>
          <a:bodyPr/>
          <a:lstStyle/>
          <a:p>
            <a:pPr marL="0" marR="0" lvl="0" indent="0" defTabSz="685800" rtl="0" eaLnBrk="1" fontAlgn="auto" latinLnBrk="0" hangingPunct="1">
              <a:lnSpc>
                <a:spcPct val="90000"/>
              </a:lnSpc>
              <a:spcBef>
                <a:spcPct val="0"/>
              </a:spcBef>
              <a:spcAft>
                <a:spcPts val="0"/>
              </a:spcAft>
              <a:tabLst/>
              <a:defRPr/>
            </a:pPr>
            <a:r>
              <a:rPr kumimoji="0" lang="en-US" sz="2400" b="0" i="0" u="none" strike="noStrike" kern="1200" cap="none" spc="0" normalizeH="0" baseline="0" noProof="0" dirty="0">
                <a:ln>
                  <a:noFill/>
                </a:ln>
                <a:solidFill>
                  <a:srgbClr val="152EA9"/>
                </a:solidFill>
                <a:effectLst/>
                <a:uLnTx/>
                <a:uFillTx/>
                <a:latin typeface="Arial"/>
                <a:ea typeface="+mj-ea"/>
                <a:cs typeface="+mj-cs"/>
              </a:rPr>
              <a:t>Johnson Controls Non-Fluorinated Foam Industry offering </a:t>
            </a:r>
            <a:endParaRPr lang="en-US" dirty="0"/>
          </a:p>
        </p:txBody>
      </p:sp>
      <p:pic>
        <p:nvPicPr>
          <p:cNvPr id="2" name="Picture 2" descr="New Images – Parcourir 18,058,383 le catalogue de photos, vecteurs et  vidéos | Adobe Stock">
            <a:extLst>
              <a:ext uri="{FF2B5EF4-FFF2-40B4-BE49-F238E27FC236}">
                <a16:creationId xmlns:a16="http://schemas.microsoft.com/office/drawing/2014/main" id="{9B59681B-87CC-23AD-D02F-F5902F0974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9331" r="90317">
                        <a14:foregroundMark x1="90317" y1="50556" x2="90317" y2="50556"/>
                        <a14:foregroundMark x1="9331" y1="37222" x2="9331" y2="37222"/>
                        <a14:foregroundMark x1="31690" y1="54444" x2="31690" y2="54444"/>
                        <a14:foregroundMark x1="37148" y1="53611" x2="37148" y2="53611"/>
                        <a14:foregroundMark x1="36620" y1="43056" x2="36620" y2="50556"/>
                        <a14:foregroundMark x1="26937" y1="54444" x2="76408" y2="40556"/>
                      </a14:backgroundRemoval>
                    </a14:imgEffect>
                  </a14:imgLayer>
                </a14:imgProps>
              </a:ext>
              <a:ext uri="{28A0092B-C50C-407E-A947-70E740481C1C}">
                <a14:useLocalDpi xmlns:a14="http://schemas.microsoft.com/office/drawing/2010/main" val="0"/>
              </a:ext>
            </a:extLst>
          </a:blip>
          <a:srcRect t="8179" b="6664"/>
          <a:stretch/>
        </p:blipFill>
        <p:spPr bwMode="auto">
          <a:xfrm>
            <a:off x="4168199" y="1871504"/>
            <a:ext cx="917656" cy="4952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131E95A-B403-B06F-B3D9-A85C16D87EF8}"/>
              </a:ext>
            </a:extLst>
          </p:cNvPr>
          <p:cNvSpPr/>
          <p:nvPr/>
        </p:nvSpPr>
        <p:spPr>
          <a:xfrm>
            <a:off x="2652854" y="1020082"/>
            <a:ext cx="2433002" cy="3303554"/>
          </a:xfrm>
          <a:prstGeom prst="roundRect">
            <a:avLst>
              <a:gd name="adj" fmla="val 10139"/>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0BE2A5-26A0-48EC-9FD4-61D715AE296E}"/>
              </a:ext>
            </a:extLst>
          </p:cNvPr>
          <p:cNvPicPr>
            <a:picLocks noChangeAspect="1"/>
          </p:cNvPicPr>
          <p:nvPr/>
        </p:nvPicPr>
        <p:blipFill>
          <a:blip r:embed="rId1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692844" y="5782746"/>
            <a:ext cx="1842498" cy="266139"/>
          </a:xfrm>
          <a:prstGeom prst="rect">
            <a:avLst/>
          </a:prstGeom>
        </p:spPr>
      </p:pic>
      <p:pic>
        <p:nvPicPr>
          <p:cNvPr id="11" name="Picture 10">
            <a:extLst>
              <a:ext uri="{FF2B5EF4-FFF2-40B4-BE49-F238E27FC236}">
                <a16:creationId xmlns:a16="http://schemas.microsoft.com/office/drawing/2014/main" id="{A0AAA521-BFC1-4033-A406-161E8E638EEC}"/>
              </a:ext>
            </a:extLst>
          </p:cNvPr>
          <p:cNvPicPr>
            <a:picLocks noChangeAspect="1"/>
          </p:cNvPicPr>
          <p:nvPr/>
        </p:nvPicPr>
        <p:blipFill>
          <a:blip r:embed="rId19"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58167" y="5773025"/>
            <a:ext cx="1070985" cy="34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A5F4209-4819-4AB3-9367-20E80D7C298B}"/>
              </a:ext>
            </a:extLst>
          </p:cNvPr>
          <p:cNvPicPr>
            <a:picLocks noChangeAspect="1"/>
          </p:cNvPicPr>
          <p:nvPr/>
        </p:nvPicPr>
        <p:blipFill>
          <a:blip r:embed="rId20" cstate="screen">
            <a:duotone>
              <a:schemeClr val="accent1">
                <a:shade val="45000"/>
                <a:satMod val="135000"/>
              </a:schemeClr>
              <a:prstClr val="white"/>
            </a:duotone>
            <a:extLst>
              <a:ext uri="{BEBA8EAE-BF5A-486C-A8C5-ECC9F3942E4B}">
                <a14:imgProps xmlns:a14="http://schemas.microsoft.com/office/drawing/2010/main">
                  <a14:imgLayer r:embed="rId21">
                    <a14:imgEffect>
                      <a14:backgroundRemoval t="9747" b="89892" l="4795" r="89726">
                        <a14:foregroundMark x1="23973" y1="51625" x2="25342" y2="51625"/>
                        <a14:foregroundMark x1="35274" y1="53430" x2="35274" y2="53430"/>
                        <a14:foregroundMark x1="45890" y1="57040" x2="45890" y2="57040"/>
                        <a14:foregroundMark x1="62329" y1="56318" x2="62329" y2="56318"/>
                        <a14:foregroundMark x1="65411" y1="57762" x2="65411" y2="61011"/>
                        <a14:foregroundMark x1="68836" y1="52708" x2="68836" y2="52708"/>
                        <a14:foregroundMark x1="54795" y1="50903" x2="54795" y2="50903"/>
                        <a14:foregroundMark x1="52740" y1="66065" x2="52740" y2="66065"/>
                        <a14:foregroundMark x1="37671" y1="57040" x2="37671" y2="57040"/>
                        <a14:foregroundMark x1="26027" y1="58123" x2="26027" y2="58123"/>
                      </a14:backgroundRemoval>
                    </a14:imgEffect>
                  </a14:imgLayer>
                </a14:imgProps>
              </a:ext>
              <a:ext uri="{28A0092B-C50C-407E-A947-70E740481C1C}">
                <a14:useLocalDpi xmlns:a14="http://schemas.microsoft.com/office/drawing/2010/main"/>
              </a:ext>
            </a:extLst>
          </a:blip>
          <a:stretch>
            <a:fillRect/>
          </a:stretch>
        </p:blipFill>
        <p:spPr>
          <a:xfrm>
            <a:off x="8971502" y="5598065"/>
            <a:ext cx="659187" cy="625325"/>
          </a:xfrm>
          <a:prstGeom prst="rect">
            <a:avLst/>
          </a:prstGeom>
        </p:spPr>
      </p:pic>
      <p:sp>
        <p:nvSpPr>
          <p:cNvPr id="3" name="Slide Number Placeholder 2">
            <a:extLst>
              <a:ext uri="{FF2B5EF4-FFF2-40B4-BE49-F238E27FC236}">
                <a16:creationId xmlns:a16="http://schemas.microsoft.com/office/drawing/2014/main" id="{0BECBA26-84BC-38F6-EAA5-8373901B9E33}"/>
              </a:ext>
            </a:extLst>
          </p:cNvPr>
          <p:cNvSpPr>
            <a:spLocks noGrp="1"/>
          </p:cNvSpPr>
          <p:nvPr>
            <p:ph type="sldNum" sz="quarter" idx="4"/>
          </p:nvPr>
        </p:nvSpPr>
        <p:spPr/>
        <p:txBody>
          <a:bodyPr/>
          <a:lstStyle/>
          <a:p>
            <a:fld id="{64D2DCB6-719E-0F43-A160-E508323EF71D}" type="slidenum">
              <a:rPr lang="en-DK" smtClean="0"/>
              <a:pPr/>
              <a:t>3</a:t>
            </a:fld>
            <a:endParaRPr lang="en-DK"/>
          </a:p>
        </p:txBody>
      </p:sp>
    </p:spTree>
    <p:extLst>
      <p:ext uri="{BB962C8B-B14F-4D97-AF65-F5344CB8AC3E}">
        <p14:creationId xmlns:p14="http://schemas.microsoft.com/office/powerpoint/2010/main" val="227757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Aviation </a:t>
            </a:r>
            <a:r>
              <a:rPr lang="en-US" dirty="0">
                <a:solidFill>
                  <a:srgbClr val="152EA9"/>
                </a:solidFill>
              </a:rPr>
              <a:t>Foam </a:t>
            </a:r>
            <a:r>
              <a:rPr lang="en-US" b="1" dirty="0">
                <a:solidFill>
                  <a:srgbClr val="152EA9"/>
                </a:solidFill>
              </a:rPr>
              <a:t>Regulations* </a:t>
            </a:r>
          </a:p>
        </p:txBody>
      </p:sp>
      <p:graphicFrame>
        <p:nvGraphicFramePr>
          <p:cNvPr id="3" name="Table 6">
            <a:extLst>
              <a:ext uri="{FF2B5EF4-FFF2-40B4-BE49-F238E27FC236}">
                <a16:creationId xmlns:a16="http://schemas.microsoft.com/office/drawing/2014/main" id="{322DAE7C-F527-591E-1BD0-75CF1DB01703}"/>
              </a:ext>
            </a:extLst>
          </p:cNvPr>
          <p:cNvGraphicFramePr>
            <a:graphicFrameLocks noGrp="1"/>
          </p:cNvGraphicFramePr>
          <p:nvPr>
            <p:extLst>
              <p:ext uri="{D42A27DB-BD31-4B8C-83A1-F6EECF244321}">
                <p14:modId xmlns:p14="http://schemas.microsoft.com/office/powerpoint/2010/main" val="3594372950"/>
              </p:ext>
            </p:extLst>
          </p:nvPr>
        </p:nvGraphicFramePr>
        <p:xfrm>
          <a:off x="442911" y="1214966"/>
          <a:ext cx="11358701" cy="3291840"/>
        </p:xfrm>
        <a:graphic>
          <a:graphicData uri="http://schemas.openxmlformats.org/drawingml/2006/table">
            <a:tbl>
              <a:tblPr firstRow="1" bandRow="1">
                <a:tableStyleId>{5C22544A-7EE6-4342-B048-85BDC9FD1C3A}</a:tableStyleId>
              </a:tblPr>
              <a:tblGrid>
                <a:gridCol w="1804989">
                  <a:extLst>
                    <a:ext uri="{9D8B030D-6E8A-4147-A177-3AD203B41FA5}">
                      <a16:colId xmlns:a16="http://schemas.microsoft.com/office/drawing/2014/main" val="4264281595"/>
                    </a:ext>
                  </a:extLst>
                </a:gridCol>
                <a:gridCol w="2305050">
                  <a:extLst>
                    <a:ext uri="{9D8B030D-6E8A-4147-A177-3AD203B41FA5}">
                      <a16:colId xmlns:a16="http://schemas.microsoft.com/office/drawing/2014/main" val="561623295"/>
                    </a:ext>
                  </a:extLst>
                </a:gridCol>
                <a:gridCol w="1847850">
                  <a:extLst>
                    <a:ext uri="{9D8B030D-6E8A-4147-A177-3AD203B41FA5}">
                      <a16:colId xmlns:a16="http://schemas.microsoft.com/office/drawing/2014/main" val="792306907"/>
                    </a:ext>
                  </a:extLst>
                </a:gridCol>
                <a:gridCol w="1638300">
                  <a:extLst>
                    <a:ext uri="{9D8B030D-6E8A-4147-A177-3AD203B41FA5}">
                      <a16:colId xmlns:a16="http://schemas.microsoft.com/office/drawing/2014/main" val="291441519"/>
                    </a:ext>
                  </a:extLst>
                </a:gridCol>
                <a:gridCol w="3762512">
                  <a:extLst>
                    <a:ext uri="{9D8B030D-6E8A-4147-A177-3AD203B41FA5}">
                      <a16:colId xmlns:a16="http://schemas.microsoft.com/office/drawing/2014/main" val="1202443882"/>
                    </a:ext>
                  </a:extLst>
                </a:gridCol>
              </a:tblGrid>
              <a:tr h="296820">
                <a:tc>
                  <a:txBody>
                    <a:bodyPr/>
                    <a:lstStyle/>
                    <a:p>
                      <a:r>
                        <a:rPr lang="en-US" dirty="0"/>
                        <a:t>Risk</a:t>
                      </a:r>
                    </a:p>
                  </a:txBody>
                  <a:tcPr/>
                </a:tc>
                <a:tc>
                  <a:txBody>
                    <a:bodyPr/>
                    <a:lstStyle/>
                    <a:p>
                      <a:r>
                        <a:rPr lang="en-US" dirty="0"/>
                        <a:t>Standard</a:t>
                      </a:r>
                    </a:p>
                  </a:txBody>
                  <a:tcPr/>
                </a:tc>
                <a:tc>
                  <a:txBody>
                    <a:bodyPr/>
                    <a:lstStyle/>
                    <a:p>
                      <a:r>
                        <a:rPr lang="en-US" dirty="0"/>
                        <a:t>Listings</a:t>
                      </a:r>
                    </a:p>
                  </a:txBody>
                  <a:tcPr/>
                </a:tc>
                <a:tc>
                  <a:txBody>
                    <a:bodyPr/>
                    <a:lstStyle/>
                    <a:p>
                      <a:r>
                        <a:rPr lang="en-US" dirty="0"/>
                        <a:t>Region</a:t>
                      </a:r>
                    </a:p>
                  </a:txBody>
                  <a:tcPr/>
                </a:tc>
                <a:tc>
                  <a:txBody>
                    <a:bodyPr/>
                    <a:lstStyle/>
                    <a:p>
                      <a:r>
                        <a:rPr lang="en-US" dirty="0"/>
                        <a:t>Typical Foam Application</a:t>
                      </a:r>
                    </a:p>
                  </a:txBody>
                  <a:tcPr/>
                </a:tc>
                <a:extLst>
                  <a:ext uri="{0D108BD9-81ED-4DB2-BD59-A6C34878D82A}">
                    <a16:rowId xmlns:a16="http://schemas.microsoft.com/office/drawing/2014/main" val="115441681"/>
                  </a:ext>
                </a:extLst>
              </a:tr>
              <a:tr h="296820">
                <a:tc>
                  <a:txBody>
                    <a:bodyPr/>
                    <a:lstStyle/>
                    <a:p>
                      <a:r>
                        <a:rPr lang="en-US" dirty="0"/>
                        <a:t>Aircraft </a:t>
                      </a:r>
                    </a:p>
                  </a:txBody>
                  <a:tcPr/>
                </a:tc>
                <a:tc>
                  <a:txBody>
                    <a:bodyPr/>
                    <a:lstStyle/>
                    <a:p>
                      <a:r>
                        <a:rPr lang="en-US" dirty="0"/>
                        <a:t>NFPA 409 </a:t>
                      </a:r>
                    </a:p>
                  </a:txBody>
                  <a:tcPr/>
                </a:tc>
                <a:tc>
                  <a:txBody>
                    <a:bodyPr/>
                    <a:lstStyle/>
                    <a:p>
                      <a:r>
                        <a:rPr lang="en-US" dirty="0"/>
                        <a:t>UL or FM</a:t>
                      </a:r>
                    </a:p>
                  </a:txBody>
                  <a:tcPr/>
                </a:tc>
                <a:tc>
                  <a:txBody>
                    <a:bodyPr/>
                    <a:lstStyle/>
                    <a:p>
                      <a:r>
                        <a:rPr lang="en-US" dirty="0"/>
                        <a:t>Global</a:t>
                      </a:r>
                    </a:p>
                  </a:txBody>
                  <a:tcPr/>
                </a:tc>
                <a:tc>
                  <a:txBody>
                    <a:bodyPr/>
                    <a:lstStyle/>
                    <a:p>
                      <a:r>
                        <a:rPr lang="en-US" dirty="0"/>
                        <a:t>Fixed System Design </a:t>
                      </a:r>
                    </a:p>
                  </a:txBody>
                  <a:tcPr/>
                </a:tc>
                <a:extLst>
                  <a:ext uri="{0D108BD9-81ED-4DB2-BD59-A6C34878D82A}">
                    <a16:rowId xmlns:a16="http://schemas.microsoft.com/office/drawing/2014/main" val="302224257"/>
                  </a:ext>
                </a:extLst>
              </a:tr>
              <a:tr h="296820">
                <a:tc>
                  <a:txBody>
                    <a:bodyPr/>
                    <a:lstStyle/>
                    <a:p>
                      <a:r>
                        <a:rPr lang="en-US" dirty="0"/>
                        <a:t>Aircraft</a:t>
                      </a:r>
                    </a:p>
                  </a:txBody>
                  <a:tcPr/>
                </a:tc>
                <a:tc>
                  <a:txBody>
                    <a:bodyPr/>
                    <a:lstStyle/>
                    <a:p>
                      <a:r>
                        <a:rPr lang="en-US" dirty="0"/>
                        <a:t>EN13565-2</a:t>
                      </a:r>
                    </a:p>
                  </a:txBody>
                  <a:tcPr/>
                </a:tc>
                <a:tc>
                  <a:txBody>
                    <a:bodyPr/>
                    <a:lstStyle/>
                    <a:p>
                      <a:r>
                        <a:rPr lang="en-US" dirty="0"/>
                        <a:t>EN1568</a:t>
                      </a:r>
                    </a:p>
                  </a:txBody>
                  <a:tcPr/>
                </a:tc>
                <a:tc>
                  <a:txBody>
                    <a:bodyPr/>
                    <a:lstStyle/>
                    <a:p>
                      <a:r>
                        <a:rPr lang="en-US" dirty="0"/>
                        <a:t>Europe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System Design </a:t>
                      </a:r>
                    </a:p>
                  </a:txBody>
                  <a:tcPr/>
                </a:tc>
                <a:extLst>
                  <a:ext uri="{0D108BD9-81ED-4DB2-BD59-A6C34878D82A}">
                    <a16:rowId xmlns:a16="http://schemas.microsoft.com/office/drawing/2014/main" val="1963379257"/>
                  </a:ext>
                </a:extLst>
              </a:tr>
              <a:tr h="296820">
                <a:tc>
                  <a:txBody>
                    <a:bodyPr/>
                    <a:lstStyle/>
                    <a:p>
                      <a:r>
                        <a:rPr lang="en-US" dirty="0"/>
                        <a:t>Aircraft Military</a:t>
                      </a:r>
                    </a:p>
                  </a:txBody>
                  <a:tcPr/>
                </a:tc>
                <a:tc>
                  <a:txBody>
                    <a:bodyPr/>
                    <a:lstStyle/>
                    <a:p>
                      <a:r>
                        <a:rPr lang="en-US" dirty="0"/>
                        <a:t>ETL – UFC 4-211-01</a:t>
                      </a:r>
                    </a:p>
                  </a:txBody>
                  <a:tcPr/>
                </a:tc>
                <a:tc>
                  <a:txBody>
                    <a:bodyPr/>
                    <a:lstStyle/>
                    <a:p>
                      <a:r>
                        <a:rPr lang="en-US" dirty="0"/>
                        <a:t>UL or FM</a:t>
                      </a:r>
                    </a:p>
                  </a:txBody>
                  <a:tcPr/>
                </a:tc>
                <a:tc>
                  <a:txBody>
                    <a:bodyPr/>
                    <a:lstStyle/>
                    <a:p>
                      <a:r>
                        <a:rPr lang="en-US" dirty="0"/>
                        <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System Design </a:t>
                      </a:r>
                    </a:p>
                  </a:txBody>
                  <a:tcPr/>
                </a:tc>
                <a:extLst>
                  <a:ext uri="{0D108BD9-81ED-4DB2-BD59-A6C34878D82A}">
                    <a16:rowId xmlns:a16="http://schemas.microsoft.com/office/drawing/2014/main" val="3169304377"/>
                  </a:ext>
                </a:extLst>
              </a:tr>
              <a:tr h="296820">
                <a:tc>
                  <a:txBody>
                    <a:bodyPr/>
                    <a:lstStyle/>
                    <a:p>
                      <a:r>
                        <a:rPr lang="en-US" dirty="0"/>
                        <a:t>Helicopter</a:t>
                      </a:r>
                    </a:p>
                  </a:txBody>
                  <a:tcPr/>
                </a:tc>
                <a:tc>
                  <a:txBody>
                    <a:bodyPr/>
                    <a:lstStyle/>
                    <a:p>
                      <a:r>
                        <a:rPr lang="en-US" dirty="0"/>
                        <a:t>NFPA 418</a:t>
                      </a:r>
                    </a:p>
                  </a:txBody>
                  <a:tcPr/>
                </a:tc>
                <a:tc>
                  <a:txBody>
                    <a:bodyPr/>
                    <a:lstStyle/>
                    <a:p>
                      <a:r>
                        <a:rPr lang="en-US" dirty="0"/>
                        <a:t>UL or FM</a:t>
                      </a:r>
                    </a:p>
                  </a:txBody>
                  <a:tcPr/>
                </a:tc>
                <a:tc>
                  <a:txBody>
                    <a:bodyPr/>
                    <a:lstStyle/>
                    <a:p>
                      <a:r>
                        <a:rPr lang="en-US" dirty="0"/>
                        <a:t>Global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System Design </a:t>
                      </a:r>
                    </a:p>
                  </a:txBody>
                  <a:tcPr/>
                </a:tc>
                <a:extLst>
                  <a:ext uri="{0D108BD9-81ED-4DB2-BD59-A6C34878D82A}">
                    <a16:rowId xmlns:a16="http://schemas.microsoft.com/office/drawing/2014/main" val="2118291797"/>
                  </a:ext>
                </a:extLst>
              </a:tr>
              <a:tr h="296820">
                <a:tc>
                  <a:txBody>
                    <a:bodyPr/>
                    <a:lstStyle/>
                    <a:p>
                      <a:r>
                        <a:rPr lang="en-US" dirty="0"/>
                        <a:t>Helicopter</a:t>
                      </a:r>
                    </a:p>
                  </a:txBody>
                  <a:tcPr/>
                </a:tc>
                <a:tc>
                  <a:txBody>
                    <a:bodyPr/>
                    <a:lstStyle/>
                    <a:p>
                      <a:r>
                        <a:rPr lang="en-US" dirty="0"/>
                        <a:t>CAP 437</a:t>
                      </a:r>
                    </a:p>
                  </a:txBody>
                  <a:tcPr/>
                </a:tc>
                <a:tc>
                  <a:txBody>
                    <a:bodyPr/>
                    <a:lstStyle/>
                    <a:p>
                      <a:r>
                        <a:rPr lang="en-US" dirty="0"/>
                        <a:t>ICAO B-C</a:t>
                      </a:r>
                    </a:p>
                  </a:txBody>
                  <a:tcPr/>
                </a:tc>
                <a:tc>
                  <a:txBody>
                    <a:bodyPr/>
                    <a:lstStyle/>
                    <a:p>
                      <a:r>
                        <a:rPr lang="en-US" dirty="0"/>
                        <a:t>Global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System Design Offshore </a:t>
                      </a:r>
                    </a:p>
                  </a:txBody>
                  <a:tcPr/>
                </a:tc>
                <a:extLst>
                  <a:ext uri="{0D108BD9-81ED-4DB2-BD59-A6C34878D82A}">
                    <a16:rowId xmlns:a16="http://schemas.microsoft.com/office/drawing/2014/main" val="3927739645"/>
                  </a:ext>
                </a:extLst>
              </a:tr>
              <a:tr h="296820">
                <a:tc>
                  <a:txBody>
                    <a:bodyPr/>
                    <a:lstStyle/>
                    <a:p>
                      <a:r>
                        <a:rPr lang="en-US" dirty="0"/>
                        <a:t>Helicopter</a:t>
                      </a:r>
                    </a:p>
                  </a:txBody>
                  <a:tcPr/>
                </a:tc>
                <a:tc>
                  <a:txBody>
                    <a:bodyPr/>
                    <a:lstStyle/>
                    <a:p>
                      <a:r>
                        <a:rPr lang="en-US" dirty="0"/>
                        <a:t>ICAO Doc 9261</a:t>
                      </a:r>
                    </a:p>
                  </a:txBody>
                  <a:tcPr/>
                </a:tc>
                <a:tc>
                  <a:txBody>
                    <a:bodyPr/>
                    <a:lstStyle/>
                    <a:p>
                      <a:r>
                        <a:rPr lang="en-US" dirty="0"/>
                        <a:t>ICAO B</a:t>
                      </a:r>
                    </a:p>
                  </a:txBody>
                  <a:tcPr/>
                </a:tc>
                <a:tc>
                  <a:txBody>
                    <a:bodyPr/>
                    <a:lstStyle/>
                    <a:p>
                      <a:r>
                        <a:rPr lang="en-US" dirty="0"/>
                        <a:t>Global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&amp; Manual </a:t>
                      </a:r>
                    </a:p>
                  </a:txBody>
                  <a:tcPr/>
                </a:tc>
                <a:extLst>
                  <a:ext uri="{0D108BD9-81ED-4DB2-BD59-A6C34878D82A}">
                    <a16:rowId xmlns:a16="http://schemas.microsoft.com/office/drawing/2014/main" val="3256552727"/>
                  </a:ext>
                </a:extLst>
              </a:tr>
              <a:tr h="296820">
                <a:tc>
                  <a:txBody>
                    <a:bodyPr/>
                    <a:lstStyle/>
                    <a:p>
                      <a:r>
                        <a:rPr lang="en-US" dirty="0"/>
                        <a:t>Airports ARFFs</a:t>
                      </a:r>
                    </a:p>
                  </a:txBody>
                  <a:tcPr/>
                </a:tc>
                <a:tc>
                  <a:txBody>
                    <a:bodyPr/>
                    <a:lstStyle/>
                    <a:p>
                      <a:r>
                        <a:rPr lang="en-US" dirty="0"/>
                        <a:t>ICAO Doc 9137</a:t>
                      </a:r>
                    </a:p>
                  </a:txBody>
                  <a:tcPr/>
                </a:tc>
                <a:tc>
                  <a:txBody>
                    <a:bodyPr/>
                    <a:lstStyle/>
                    <a:p>
                      <a:r>
                        <a:rPr lang="en-US" dirty="0"/>
                        <a:t>ICAO A-B-C</a:t>
                      </a:r>
                    </a:p>
                  </a:txBody>
                  <a:tcPr/>
                </a:tc>
                <a:tc>
                  <a:txBody>
                    <a:bodyPr/>
                    <a:lstStyle/>
                    <a:p>
                      <a:r>
                        <a:rPr lang="en-US" dirty="0"/>
                        <a:t>Global</a:t>
                      </a:r>
                    </a:p>
                  </a:txBody>
                  <a:tcPr/>
                </a:tc>
                <a:tc>
                  <a:txBody>
                    <a:bodyPr/>
                    <a:lstStyle/>
                    <a:p>
                      <a:r>
                        <a:rPr lang="en-US" dirty="0"/>
                        <a:t>Emergency Response</a:t>
                      </a:r>
                    </a:p>
                  </a:txBody>
                  <a:tcPr/>
                </a:tc>
                <a:extLst>
                  <a:ext uri="{0D108BD9-81ED-4DB2-BD59-A6C34878D82A}">
                    <a16:rowId xmlns:a16="http://schemas.microsoft.com/office/drawing/2014/main" val="1144314880"/>
                  </a:ext>
                </a:extLst>
              </a:tr>
              <a:tr h="296820">
                <a:tc>
                  <a:txBody>
                    <a:bodyPr/>
                    <a:lstStyle/>
                    <a:p>
                      <a:r>
                        <a:rPr lang="en-US" dirty="0"/>
                        <a:t>Airports ARFFs</a:t>
                      </a:r>
                    </a:p>
                  </a:txBody>
                  <a:tcPr/>
                </a:tc>
                <a:tc>
                  <a:txBody>
                    <a:bodyPr/>
                    <a:lstStyle/>
                    <a:p>
                      <a:r>
                        <a:rPr lang="en-US" dirty="0"/>
                        <a:t>MIL-SPEC / QPL </a:t>
                      </a:r>
                    </a:p>
                  </a:txBody>
                  <a:tcPr/>
                </a:tc>
                <a:tc>
                  <a:txBody>
                    <a:bodyPr/>
                    <a:lstStyle/>
                    <a:p>
                      <a:r>
                        <a:rPr lang="en-US" dirty="0"/>
                        <a:t>MIL-PRF-32725</a:t>
                      </a:r>
                    </a:p>
                  </a:txBody>
                  <a:tcPr/>
                </a:tc>
                <a:tc>
                  <a:txBody>
                    <a:bodyPr/>
                    <a:lstStyle/>
                    <a:p>
                      <a:r>
                        <a:rPr lang="en-US" dirty="0"/>
                        <a:t>US</a:t>
                      </a:r>
                    </a:p>
                  </a:txBody>
                  <a:tcPr/>
                </a:tc>
                <a:tc>
                  <a:txBody>
                    <a:bodyPr/>
                    <a:lstStyle/>
                    <a:p>
                      <a:r>
                        <a:rPr lang="en-US" dirty="0"/>
                        <a:t>Emergency Response</a:t>
                      </a:r>
                    </a:p>
                  </a:txBody>
                  <a:tcPr/>
                </a:tc>
                <a:extLst>
                  <a:ext uri="{0D108BD9-81ED-4DB2-BD59-A6C34878D82A}">
                    <a16:rowId xmlns:a16="http://schemas.microsoft.com/office/drawing/2014/main" val="2509047329"/>
                  </a:ext>
                </a:extLst>
              </a:tr>
            </a:tbl>
          </a:graphicData>
        </a:graphic>
      </p:graphicFrame>
      <p:pic>
        <p:nvPicPr>
          <p:cNvPr id="7" name="Picture 6">
            <a:extLst>
              <a:ext uri="{FF2B5EF4-FFF2-40B4-BE49-F238E27FC236}">
                <a16:creationId xmlns:a16="http://schemas.microsoft.com/office/drawing/2014/main" id="{2772FFAC-6059-44FB-B7E2-A4DE67420FCA}"/>
              </a:ext>
            </a:extLst>
          </p:cNvPr>
          <p:cNvPicPr>
            <a:picLocks noChangeAspect="1"/>
          </p:cNvPicPr>
          <p:nvPr/>
        </p:nvPicPr>
        <p:blipFill>
          <a:blip r:embed="rId3"/>
          <a:stretch>
            <a:fillRect/>
          </a:stretch>
        </p:blipFill>
        <p:spPr>
          <a:xfrm>
            <a:off x="5214413" y="4785710"/>
            <a:ext cx="3612593" cy="1778207"/>
          </a:xfrm>
          <a:prstGeom prst="rect">
            <a:avLst/>
          </a:prstGeom>
        </p:spPr>
      </p:pic>
      <p:pic>
        <p:nvPicPr>
          <p:cNvPr id="10" name="Picture 9">
            <a:extLst>
              <a:ext uri="{FF2B5EF4-FFF2-40B4-BE49-F238E27FC236}">
                <a16:creationId xmlns:a16="http://schemas.microsoft.com/office/drawing/2014/main" id="{7FB6EB65-565B-F016-6A1D-A5D981FC6F88}"/>
              </a:ext>
            </a:extLst>
          </p:cNvPr>
          <p:cNvPicPr>
            <a:picLocks noChangeAspect="1"/>
          </p:cNvPicPr>
          <p:nvPr/>
        </p:nvPicPr>
        <p:blipFill>
          <a:blip r:embed="rId4"/>
          <a:stretch>
            <a:fillRect/>
          </a:stretch>
        </p:blipFill>
        <p:spPr>
          <a:xfrm>
            <a:off x="8849391" y="4854106"/>
            <a:ext cx="1857375" cy="1031875"/>
          </a:xfrm>
          <a:prstGeom prst="rect">
            <a:avLst/>
          </a:prstGeom>
        </p:spPr>
      </p:pic>
      <p:pic>
        <p:nvPicPr>
          <p:cNvPr id="11" name="Picture 2" descr="DOD Logo">
            <a:extLst>
              <a:ext uri="{FF2B5EF4-FFF2-40B4-BE49-F238E27FC236}">
                <a16:creationId xmlns:a16="http://schemas.microsoft.com/office/drawing/2014/main" id="{1AF46921-E0CF-F8F9-746F-CDA19C95C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841" y="5345752"/>
            <a:ext cx="658121" cy="6581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39A4675-547E-4BBF-59DA-B6D936D11496}"/>
              </a:ext>
            </a:extLst>
          </p:cNvPr>
          <p:cNvSpPr txBox="1"/>
          <p:nvPr/>
        </p:nvSpPr>
        <p:spPr>
          <a:xfrm>
            <a:off x="442910" y="4589772"/>
            <a:ext cx="6129339" cy="276999"/>
          </a:xfrm>
          <a:prstGeom prst="rect">
            <a:avLst/>
          </a:prstGeom>
          <a:noFill/>
        </p:spPr>
        <p:txBody>
          <a:bodyPr wrap="square" rtlCol="0">
            <a:spAutoFit/>
          </a:bodyPr>
          <a:lstStyle/>
          <a:p>
            <a:r>
              <a:rPr lang="en-US" sz="1200" dirty="0"/>
              <a:t>* Many more country specific Aviation Safety regulation </a:t>
            </a:r>
          </a:p>
        </p:txBody>
      </p:sp>
      <p:pic>
        <p:nvPicPr>
          <p:cNvPr id="18" name="Picture 17">
            <a:extLst>
              <a:ext uri="{FF2B5EF4-FFF2-40B4-BE49-F238E27FC236}">
                <a16:creationId xmlns:a16="http://schemas.microsoft.com/office/drawing/2014/main" id="{EB95FF7C-0AF4-D28F-517B-32B7DC3BB32C}"/>
              </a:ext>
            </a:extLst>
          </p:cNvPr>
          <p:cNvPicPr>
            <a:picLocks noChangeAspect="1"/>
          </p:cNvPicPr>
          <p:nvPr/>
        </p:nvPicPr>
        <p:blipFill>
          <a:blip r:embed="rId6"/>
          <a:stretch>
            <a:fillRect/>
          </a:stretch>
        </p:blipFill>
        <p:spPr>
          <a:xfrm>
            <a:off x="9778078" y="20328"/>
            <a:ext cx="2023532" cy="1138237"/>
          </a:xfrm>
          <a:prstGeom prst="rect">
            <a:avLst/>
          </a:prstGeom>
        </p:spPr>
      </p:pic>
      <p:sp>
        <p:nvSpPr>
          <p:cNvPr id="4" name="TextBox 3">
            <a:extLst>
              <a:ext uri="{FF2B5EF4-FFF2-40B4-BE49-F238E27FC236}">
                <a16:creationId xmlns:a16="http://schemas.microsoft.com/office/drawing/2014/main" id="{D60458E9-6E44-3010-3A54-4E56CB1034DF}"/>
              </a:ext>
            </a:extLst>
          </p:cNvPr>
          <p:cNvSpPr txBox="1"/>
          <p:nvPr/>
        </p:nvSpPr>
        <p:spPr>
          <a:xfrm>
            <a:off x="8849392" y="5604474"/>
            <a:ext cx="2394870" cy="584775"/>
          </a:xfrm>
          <a:prstGeom prst="rect">
            <a:avLst/>
          </a:prstGeom>
          <a:noFill/>
        </p:spPr>
        <p:txBody>
          <a:bodyPr wrap="square" rtlCol="0">
            <a:spAutoFit/>
          </a:bodyPr>
          <a:lstStyle/>
          <a:p>
            <a:r>
              <a:rPr lang="en-US" sz="1600" dirty="0">
                <a:solidFill>
                  <a:srgbClr val="003F97"/>
                </a:solidFill>
              </a:rPr>
              <a:t>International Civil Aviation Organization</a:t>
            </a:r>
          </a:p>
        </p:txBody>
      </p:sp>
      <p:sp>
        <p:nvSpPr>
          <p:cNvPr id="5" name="TextBox 4">
            <a:extLst>
              <a:ext uri="{FF2B5EF4-FFF2-40B4-BE49-F238E27FC236}">
                <a16:creationId xmlns:a16="http://schemas.microsoft.com/office/drawing/2014/main" id="{45A0E9E8-862B-A2E4-D299-6842F3C68E6B}"/>
              </a:ext>
            </a:extLst>
          </p:cNvPr>
          <p:cNvSpPr txBox="1"/>
          <p:nvPr/>
        </p:nvSpPr>
        <p:spPr>
          <a:xfrm>
            <a:off x="3476962" y="5274702"/>
            <a:ext cx="2394870" cy="738664"/>
          </a:xfrm>
          <a:prstGeom prst="rect">
            <a:avLst/>
          </a:prstGeom>
          <a:noFill/>
        </p:spPr>
        <p:txBody>
          <a:bodyPr wrap="square" rtlCol="0">
            <a:spAutoFit/>
          </a:bodyPr>
          <a:lstStyle/>
          <a:p>
            <a:r>
              <a:rPr lang="en-US" sz="1600" dirty="0">
                <a:solidFill>
                  <a:srgbClr val="003F97"/>
                </a:solidFill>
              </a:rPr>
              <a:t>US Army &amp; FAA              </a:t>
            </a:r>
            <a:r>
              <a:rPr lang="en-US" sz="1200" dirty="0">
                <a:solidFill>
                  <a:srgbClr val="003F97"/>
                </a:solidFill>
              </a:rPr>
              <a:t>[Federal Aviation Authority]</a:t>
            </a:r>
            <a:r>
              <a:rPr lang="en-US" sz="1600" dirty="0">
                <a:solidFill>
                  <a:srgbClr val="003F97"/>
                </a:solidFill>
              </a:rPr>
              <a:t> </a:t>
            </a:r>
            <a:r>
              <a:rPr lang="en-US" sz="1000" dirty="0">
                <a:solidFill>
                  <a:srgbClr val="003F97"/>
                </a:solidFill>
              </a:rPr>
              <a:t>imposing QPL Listed foams [Mil-Spec]</a:t>
            </a:r>
            <a:endParaRPr lang="en-US" sz="1050" dirty="0">
              <a:solidFill>
                <a:srgbClr val="003F97"/>
              </a:solidFill>
            </a:endParaRPr>
          </a:p>
        </p:txBody>
      </p:sp>
      <p:cxnSp>
        <p:nvCxnSpPr>
          <p:cNvPr id="8" name="Straight Connector 7">
            <a:extLst>
              <a:ext uri="{FF2B5EF4-FFF2-40B4-BE49-F238E27FC236}">
                <a16:creationId xmlns:a16="http://schemas.microsoft.com/office/drawing/2014/main" id="{0B2AC5E0-5269-1754-46CF-2168B8563B44}"/>
              </a:ext>
            </a:extLst>
          </p:cNvPr>
          <p:cNvCxnSpPr/>
          <p:nvPr/>
        </p:nvCxnSpPr>
        <p:spPr>
          <a:xfrm>
            <a:off x="5136204" y="5496128"/>
            <a:ext cx="73562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17A5E51A-9969-48AA-7A49-981A412ABE9D}"/>
              </a:ext>
            </a:extLst>
          </p:cNvPr>
          <p:cNvSpPr>
            <a:spLocks noGrp="1"/>
          </p:cNvSpPr>
          <p:nvPr>
            <p:ph type="sldNum" sz="quarter" idx="4"/>
          </p:nvPr>
        </p:nvSpPr>
        <p:spPr/>
        <p:txBody>
          <a:bodyPr/>
          <a:lstStyle/>
          <a:p>
            <a:fld id="{64D2DCB6-719E-0F43-A160-E508323EF71D}" type="slidenum">
              <a:rPr lang="en-DK" smtClean="0"/>
              <a:pPr/>
              <a:t>4</a:t>
            </a:fld>
            <a:endParaRPr lang="en-DK"/>
          </a:p>
        </p:txBody>
      </p:sp>
    </p:spTree>
    <p:extLst>
      <p:ext uri="{BB962C8B-B14F-4D97-AF65-F5344CB8AC3E}">
        <p14:creationId xmlns:p14="http://schemas.microsoft.com/office/powerpoint/2010/main" val="226445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64C3E7-69C9-AC94-8886-B22C8113A0E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542" b="90000" l="10000" r="95500">
                        <a14:foregroundMark x1="92500" y1="39375" x2="95833" y2="61667"/>
                        <a14:foregroundMark x1="95833" y1="61667" x2="89167" y2="59375"/>
                        <a14:foregroundMark x1="89167" y1="59375" x2="87000" y2="44167"/>
                        <a14:foregroundMark x1="87000" y1="44167" x2="90667" y2="38333"/>
                        <a14:foregroundMark x1="38000" y1="29375" x2="43333" y2="29375"/>
                        <a14:foregroundMark x1="36833" y1="30000" x2="36833" y2="30000"/>
                        <a14:foregroundMark x1="36333" y1="29792" x2="36333" y2="29792"/>
                        <a14:foregroundMark x1="95500" y1="56250" x2="92333" y2="58125"/>
                        <a14:foregroundMark x1="45500" y1="17917" x2="45500" y2="17917"/>
                        <a14:foregroundMark x1="43833" y1="17500" x2="43833" y2="17500"/>
                        <a14:foregroundMark x1="42000" y1="16875" x2="42000" y2="16875"/>
                        <a14:foregroundMark x1="41333" y1="16875" x2="41333" y2="16875"/>
                        <a14:foregroundMark x1="40667" y1="16458" x2="40667" y2="16458"/>
                        <a14:foregroundMark x1="40333" y1="16250" x2="40333" y2="16250"/>
                        <a14:foregroundMark x1="40333" y1="16250" x2="40333" y2="16250"/>
                        <a14:foregroundMark x1="38833" y1="15625" x2="38833" y2="15625"/>
                        <a14:foregroundMark x1="37500" y1="15625" x2="37500" y2="15625"/>
                        <a14:foregroundMark x1="36333" y1="15208" x2="36333" y2="15208"/>
                        <a14:foregroundMark x1="34167" y1="14375" x2="34167" y2="14375"/>
                        <a14:foregroundMark x1="33167" y1="13958" x2="33167" y2="13958"/>
                        <a14:foregroundMark x1="32167" y1="13333" x2="32167" y2="13333"/>
                        <a14:foregroundMark x1="31500" y1="12917" x2="31500" y2="12917"/>
                        <a14:foregroundMark x1="30667" y1="12500" x2="30667" y2="12500"/>
                        <a14:foregroundMark x1="30000" y1="12083" x2="30000" y2="12083"/>
                        <a14:foregroundMark x1="30000" y1="12083" x2="30000" y2="12083"/>
                        <a14:foregroundMark x1="29667" y1="12083" x2="29667" y2="12083"/>
                        <a14:foregroundMark x1="28000" y1="11458" x2="28000" y2="11458"/>
                        <a14:foregroundMark x1="28000" y1="11458" x2="28000" y2="11458"/>
                        <a14:foregroundMark x1="28000" y1="11458" x2="28000" y2="11458"/>
                        <a14:foregroundMark x1="27833" y1="11458" x2="27833" y2="11458"/>
                        <a14:foregroundMark x1="27667" y1="11458" x2="27667" y2="11458"/>
                        <a14:foregroundMark x1="27000" y1="11042" x2="27000" y2="11042"/>
                        <a14:foregroundMark x1="26833" y1="11042" x2="26833" y2="11042"/>
                        <a14:foregroundMark x1="26500" y1="10833" x2="26500" y2="10833"/>
                        <a14:foregroundMark x1="29833" y1="10833" x2="29833" y2="10833"/>
                        <a14:foregroundMark x1="24833" y1="11042" x2="24833" y2="11042"/>
                        <a14:foregroundMark x1="23667" y1="10417" x2="23667" y2="10417"/>
                        <a14:foregroundMark x1="23333" y1="10000" x2="23333" y2="10000"/>
                        <a14:foregroundMark x1="21333" y1="9583" x2="21333" y2="9583"/>
                        <a14:foregroundMark x1="19667" y1="8542" x2="19667" y2="8542"/>
                        <a14:foregroundMark x1="19500" y1="8542" x2="19500" y2="8542"/>
                        <a14:foregroundMark x1="20500" y1="8542" x2="20500" y2="8542"/>
                        <a14:foregroundMark x1="22833" y1="8958" x2="22833" y2="8958"/>
                        <a14:foregroundMark x1="24333" y1="9583" x2="24333" y2="9583"/>
                        <a14:foregroundMark x1="24333" y1="9583" x2="24333" y2="9583"/>
                        <a14:foregroundMark x1="27500" y1="11042" x2="27500" y2="11042"/>
                        <a14:foregroundMark x1="27167" y1="11250" x2="27167" y2="11250"/>
                        <a14:foregroundMark x1="27833" y1="11667" x2="27833" y2="11667"/>
                        <a14:foregroundMark x1="33500" y1="47708" x2="33500" y2="47708"/>
                        <a14:foregroundMark x1="31167" y1="46042" x2="31167" y2="46042"/>
                        <a14:foregroundMark x1="29667" y1="45625" x2="29667" y2="45625"/>
                        <a14:foregroundMark x1="27167" y1="44375" x2="27167" y2="44375"/>
                        <a14:foregroundMark x1="28000" y1="44792" x2="28000" y2="44792"/>
                        <a14:foregroundMark x1="28667" y1="45208" x2="28667" y2="45208"/>
                        <a14:foregroundMark x1="25167" y1="43333" x2="25167" y2="43333"/>
                        <a14:foregroundMark x1="23667" y1="42500" x2="23667" y2="42500"/>
                        <a14:foregroundMark x1="22500" y1="41667" x2="22500" y2="41667"/>
                        <a14:foregroundMark x1="26500" y1="44792" x2="26500" y2="44792"/>
                        <a14:foregroundMark x1="25167" y1="43542" x2="25167" y2="43542"/>
                        <a14:foregroundMark x1="24167" y1="42708" x2="24167" y2="42708"/>
                        <a14:foregroundMark x1="23000" y1="42500" x2="23000" y2="42500"/>
                        <a14:foregroundMark x1="22000" y1="41667" x2="22000" y2="41667"/>
                        <a14:foregroundMark x1="20833" y1="41250" x2="20833" y2="41250"/>
                        <a14:foregroundMark x1="20500" y1="40833" x2="20500" y2="40833"/>
                        <a14:foregroundMark x1="20500" y1="40833" x2="20500" y2="40833"/>
                        <a14:foregroundMark x1="20500" y1="40833" x2="20500" y2="40833"/>
                        <a14:foregroundMark x1="19833" y1="40417" x2="19833" y2="40417"/>
                        <a14:foregroundMark x1="19000" y1="39792" x2="19000" y2="39792"/>
                        <a14:foregroundMark x1="19000" y1="39792" x2="19000" y2="39792"/>
                        <a14:foregroundMark x1="18667" y1="39583" x2="18667" y2="39583"/>
                        <a14:foregroundMark x1="18333" y1="39375" x2="18333" y2="39375"/>
                        <a14:foregroundMark x1="18333" y1="39375" x2="18333" y2="39375"/>
                        <a14:foregroundMark x1="17833" y1="38958" x2="17833" y2="38958"/>
                        <a14:foregroundMark x1="28667" y1="45625" x2="28667" y2="45625"/>
                        <a14:foregroundMark x1="29500" y1="45625" x2="29500" y2="45625"/>
                        <a14:foregroundMark x1="30167" y1="46042" x2="30167" y2="46042"/>
                        <a14:foregroundMark x1="30667" y1="46042" x2="30667" y2="46042"/>
                        <a14:foregroundMark x1="30833" y1="46458" x2="30833" y2="46458"/>
                        <a14:foregroundMark x1="31167" y1="46667" x2="31167" y2="46667"/>
                        <a14:foregroundMark x1="31833" y1="47292" x2="31833" y2="47292"/>
                        <a14:foregroundMark x1="32833" y1="47708" x2="32833" y2="47708"/>
                        <a14:foregroundMark x1="33167" y1="47708" x2="33167" y2="47708"/>
                        <a14:foregroundMark x1="33667" y1="48125" x2="33667" y2="48125"/>
                        <a14:foregroundMark x1="73000" y1="35000" x2="73000" y2="35000"/>
                        <a14:foregroundMark x1="70833" y1="25208" x2="70833" y2="25208"/>
                        <a14:foregroundMark x1="73333" y1="26875" x2="73333" y2="26875"/>
                        <a14:backgroundMark x1="26500" y1="61458" x2="27667" y2="70417"/>
                        <a14:backgroundMark x1="29833" y1="49583" x2="29833" y2="49583"/>
                      </a14:backgroundRemoval>
                    </a14:imgEffect>
                  </a14:imgLayer>
                </a14:imgProps>
              </a:ext>
            </a:extLst>
          </a:blip>
          <a:srcRect l="14254" b="19999"/>
          <a:stretch/>
        </p:blipFill>
        <p:spPr>
          <a:xfrm>
            <a:off x="9697813" y="229719"/>
            <a:ext cx="1708596" cy="1275299"/>
          </a:xfrm>
          <a:prstGeom prst="rect">
            <a:avLst/>
          </a:prstGeom>
        </p:spPr>
      </p:pic>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ICAO </a:t>
            </a:r>
            <a:r>
              <a:rPr lang="en-US" dirty="0">
                <a:solidFill>
                  <a:srgbClr val="152EA9"/>
                </a:solidFill>
              </a:rPr>
              <a:t>Doc 9137 Airport Manual </a:t>
            </a:r>
            <a:r>
              <a:rPr lang="en-US" b="1" dirty="0">
                <a:solidFill>
                  <a:srgbClr val="152EA9"/>
                </a:solidFill>
              </a:rPr>
              <a:t>Regulation </a:t>
            </a:r>
          </a:p>
        </p:txBody>
      </p:sp>
      <p:sp>
        <p:nvSpPr>
          <p:cNvPr id="12" name="TextBox 11">
            <a:extLst>
              <a:ext uri="{FF2B5EF4-FFF2-40B4-BE49-F238E27FC236}">
                <a16:creationId xmlns:a16="http://schemas.microsoft.com/office/drawing/2014/main" id="{312EB513-7385-45D5-BFDC-E821318BA824}"/>
              </a:ext>
            </a:extLst>
          </p:cNvPr>
          <p:cNvSpPr txBox="1"/>
          <p:nvPr/>
        </p:nvSpPr>
        <p:spPr>
          <a:xfrm>
            <a:off x="3057842" y="1763109"/>
            <a:ext cx="6474822" cy="923330"/>
          </a:xfrm>
          <a:prstGeom prst="rect">
            <a:avLst/>
          </a:prstGeom>
          <a:noFill/>
        </p:spPr>
        <p:txBody>
          <a:bodyPr wrap="square">
            <a:spAutoFit/>
          </a:bodyPr>
          <a:lstStyle/>
          <a:p>
            <a:r>
              <a:rPr lang="en-US" b="1" dirty="0">
                <a:solidFill>
                  <a:srgbClr val="152EA9"/>
                </a:solidFill>
              </a:rPr>
              <a:t>Global Regulation : </a:t>
            </a:r>
          </a:p>
          <a:p>
            <a:r>
              <a:rPr lang="en-US" dirty="0">
                <a:solidFill>
                  <a:srgbClr val="152EA9"/>
                </a:solidFill>
              </a:rPr>
              <a:t>ICAO Doc 9137 ‘Airport Services Manual Part 1 – Rescue and Firefighting’ Fourth Edition, 2015</a:t>
            </a:r>
          </a:p>
        </p:txBody>
      </p:sp>
      <p:sp>
        <p:nvSpPr>
          <p:cNvPr id="4" name="TextBox 3">
            <a:extLst>
              <a:ext uri="{FF2B5EF4-FFF2-40B4-BE49-F238E27FC236}">
                <a16:creationId xmlns:a16="http://schemas.microsoft.com/office/drawing/2014/main" id="{EEDDDA7F-0F1E-78A3-1E73-FAE03BB7B51D}"/>
              </a:ext>
            </a:extLst>
          </p:cNvPr>
          <p:cNvSpPr txBox="1"/>
          <p:nvPr/>
        </p:nvSpPr>
        <p:spPr>
          <a:xfrm>
            <a:off x="442913" y="1219200"/>
            <a:ext cx="10948987" cy="461665"/>
          </a:xfrm>
          <a:prstGeom prst="rect">
            <a:avLst/>
          </a:prstGeom>
          <a:noFill/>
        </p:spPr>
        <p:txBody>
          <a:bodyPr wrap="square" rtlCol="0">
            <a:spAutoFit/>
          </a:bodyPr>
          <a:lstStyle/>
          <a:p>
            <a:r>
              <a:rPr lang="th-TH" sz="2400" dirty="0">
                <a:solidFill>
                  <a:schemeClr val="accent1"/>
                </a:solidFill>
              </a:rPr>
              <a:t>โฟมดับเพลิงถูกควบคุมการใช้งานในสนามบินตามมาตรฐานของ </a:t>
            </a:r>
            <a:r>
              <a:rPr lang="en-US" sz="2400" dirty="0">
                <a:solidFill>
                  <a:schemeClr val="accent1"/>
                </a:solidFill>
              </a:rPr>
              <a:t>ICAO standard</a:t>
            </a:r>
          </a:p>
        </p:txBody>
      </p:sp>
      <p:sp>
        <p:nvSpPr>
          <p:cNvPr id="10" name="TextBox 9">
            <a:extLst>
              <a:ext uri="{FF2B5EF4-FFF2-40B4-BE49-F238E27FC236}">
                <a16:creationId xmlns:a16="http://schemas.microsoft.com/office/drawing/2014/main" id="{B0210A9A-51C6-C1D8-E6B1-79CAF49F1266}"/>
              </a:ext>
            </a:extLst>
          </p:cNvPr>
          <p:cNvSpPr txBox="1"/>
          <p:nvPr/>
        </p:nvSpPr>
        <p:spPr>
          <a:xfrm>
            <a:off x="5290778" y="3119188"/>
            <a:ext cx="2466281" cy="1077218"/>
          </a:xfrm>
          <a:prstGeom prst="rect">
            <a:avLst/>
          </a:prstGeom>
          <a:noFill/>
        </p:spPr>
        <p:txBody>
          <a:bodyPr wrap="square">
            <a:spAutoFit/>
          </a:bodyPr>
          <a:lstStyle/>
          <a:p>
            <a:r>
              <a:rPr lang="en-US" sz="1600" dirty="0">
                <a:solidFill>
                  <a:srgbClr val="152EA9"/>
                </a:solidFill>
              </a:rPr>
              <a:t>Airports classified in </a:t>
            </a:r>
            <a:r>
              <a:rPr lang="en-US" sz="1600" b="1" dirty="0">
                <a:solidFill>
                  <a:srgbClr val="152EA9"/>
                </a:solidFill>
              </a:rPr>
              <a:t>10 categories </a:t>
            </a:r>
            <a:r>
              <a:rPr lang="en-US" sz="1600" dirty="0">
                <a:solidFill>
                  <a:srgbClr val="152EA9"/>
                </a:solidFill>
              </a:rPr>
              <a:t>based on the dimensions of  landing  Airplanes.</a:t>
            </a:r>
          </a:p>
        </p:txBody>
      </p:sp>
      <p:pic>
        <p:nvPicPr>
          <p:cNvPr id="18" name="Picture 17">
            <a:extLst>
              <a:ext uri="{FF2B5EF4-FFF2-40B4-BE49-F238E27FC236}">
                <a16:creationId xmlns:a16="http://schemas.microsoft.com/office/drawing/2014/main" id="{3170619F-A7BD-DB48-F7A3-A88A992F0198}"/>
              </a:ext>
            </a:extLst>
          </p:cNvPr>
          <p:cNvPicPr>
            <a:picLocks noChangeAspect="1"/>
          </p:cNvPicPr>
          <p:nvPr/>
        </p:nvPicPr>
        <p:blipFill>
          <a:blip r:embed="rId5"/>
          <a:stretch>
            <a:fillRect/>
          </a:stretch>
        </p:blipFill>
        <p:spPr>
          <a:xfrm>
            <a:off x="11119646" y="364141"/>
            <a:ext cx="978566" cy="1159174"/>
          </a:xfrm>
          <a:prstGeom prst="rect">
            <a:avLst/>
          </a:prstGeom>
        </p:spPr>
      </p:pic>
      <p:sp>
        <p:nvSpPr>
          <p:cNvPr id="3" name="TextBox 2">
            <a:extLst>
              <a:ext uri="{FF2B5EF4-FFF2-40B4-BE49-F238E27FC236}">
                <a16:creationId xmlns:a16="http://schemas.microsoft.com/office/drawing/2014/main" id="{5C943320-04CE-BA89-D854-78434DEB2E9F}"/>
              </a:ext>
            </a:extLst>
          </p:cNvPr>
          <p:cNvSpPr txBox="1"/>
          <p:nvPr/>
        </p:nvSpPr>
        <p:spPr>
          <a:xfrm>
            <a:off x="619067" y="5167879"/>
            <a:ext cx="8712503" cy="1384995"/>
          </a:xfrm>
          <a:prstGeom prst="rect">
            <a:avLst/>
          </a:prstGeom>
          <a:noFill/>
        </p:spPr>
        <p:txBody>
          <a:bodyPr wrap="square" rtlCol="0">
            <a:spAutoFit/>
          </a:bodyPr>
          <a:lstStyle/>
          <a:p>
            <a:r>
              <a:rPr lang="th-TH" sz="2800" b="1" dirty="0"/>
              <a:t>โปรดจำชื่อคำย่อเหล่านี้</a:t>
            </a:r>
            <a:r>
              <a:rPr lang="en-US" sz="2800" b="1" dirty="0"/>
              <a:t>: </a:t>
            </a:r>
            <a:r>
              <a:rPr lang="en-US" sz="2800" b="1" dirty="0">
                <a:solidFill>
                  <a:schemeClr val="accent2"/>
                </a:solidFill>
              </a:rPr>
              <a:t>ARFF</a:t>
            </a:r>
            <a:r>
              <a:rPr lang="en-US" sz="2800" b="1" dirty="0"/>
              <a:t> </a:t>
            </a:r>
          </a:p>
          <a:p>
            <a:r>
              <a:rPr lang="en-US" sz="2800" b="1" dirty="0">
                <a:solidFill>
                  <a:schemeClr val="accent2"/>
                </a:solidFill>
              </a:rPr>
              <a:t>ARFF</a:t>
            </a:r>
            <a:r>
              <a:rPr lang="en-US" sz="2800" b="1" dirty="0"/>
              <a:t> </a:t>
            </a:r>
            <a:r>
              <a:rPr lang="th-TH" sz="2800" dirty="0"/>
              <a:t>ย่อมาจาก </a:t>
            </a:r>
            <a:r>
              <a:rPr lang="en-US" sz="2800" b="1" dirty="0">
                <a:solidFill>
                  <a:schemeClr val="accent2"/>
                </a:solidFill>
              </a:rPr>
              <a:t>A</a:t>
            </a:r>
            <a:r>
              <a:rPr lang="en-US" sz="2800" b="1" dirty="0"/>
              <a:t>ircraft </a:t>
            </a:r>
            <a:r>
              <a:rPr lang="en-US" sz="2800" b="1" dirty="0">
                <a:solidFill>
                  <a:schemeClr val="accent2"/>
                </a:solidFill>
              </a:rPr>
              <a:t>R</a:t>
            </a:r>
            <a:r>
              <a:rPr lang="en-US" sz="2800" b="1" dirty="0"/>
              <a:t>escue &amp; </a:t>
            </a:r>
            <a:r>
              <a:rPr lang="en-US" sz="2800" b="1" dirty="0">
                <a:solidFill>
                  <a:schemeClr val="accent2"/>
                </a:solidFill>
              </a:rPr>
              <a:t>F</a:t>
            </a:r>
            <a:r>
              <a:rPr lang="en-US" sz="2800" b="1" dirty="0"/>
              <a:t>ire </a:t>
            </a:r>
            <a:r>
              <a:rPr lang="en-US" sz="2800" b="1" dirty="0">
                <a:solidFill>
                  <a:schemeClr val="accent2"/>
                </a:solidFill>
              </a:rPr>
              <a:t>F</a:t>
            </a:r>
            <a:r>
              <a:rPr lang="en-US" sz="2800" b="1" dirty="0"/>
              <a:t>ighting</a:t>
            </a:r>
          </a:p>
          <a:p>
            <a:r>
              <a:rPr lang="th-TH" sz="2800" b="1" dirty="0"/>
              <a:t>คือรถที่สามารถนำโฟม </a:t>
            </a:r>
            <a:r>
              <a:rPr lang="en-US" sz="2800" b="1" dirty="0"/>
              <a:t>ICAO </a:t>
            </a:r>
            <a:r>
              <a:rPr lang="th-TH" sz="2800" b="1" dirty="0"/>
              <a:t>ได้สำหรับสนามบิน</a:t>
            </a:r>
            <a:endParaRPr lang="en-US" sz="2800" b="1" dirty="0"/>
          </a:p>
        </p:txBody>
      </p:sp>
      <p:pic>
        <p:nvPicPr>
          <p:cNvPr id="7" name="Picture 6">
            <a:extLst>
              <a:ext uri="{FF2B5EF4-FFF2-40B4-BE49-F238E27FC236}">
                <a16:creationId xmlns:a16="http://schemas.microsoft.com/office/drawing/2014/main" id="{F39F4E34-C1F2-9014-0A97-3FCA61F8B09F}"/>
              </a:ext>
            </a:extLst>
          </p:cNvPr>
          <p:cNvPicPr>
            <a:picLocks noChangeAspect="1"/>
          </p:cNvPicPr>
          <p:nvPr/>
        </p:nvPicPr>
        <p:blipFill>
          <a:blip r:embed="rId6"/>
          <a:stretch>
            <a:fillRect/>
          </a:stretch>
        </p:blipFill>
        <p:spPr>
          <a:xfrm>
            <a:off x="542404" y="1843286"/>
            <a:ext cx="2466281" cy="3171428"/>
          </a:xfrm>
          <a:prstGeom prst="rect">
            <a:avLst/>
          </a:prstGeom>
          <a:ln>
            <a:solidFill>
              <a:schemeClr val="accent1"/>
            </a:solidFill>
          </a:ln>
        </p:spPr>
      </p:pic>
      <p:pic>
        <p:nvPicPr>
          <p:cNvPr id="11" name="Picture 10">
            <a:extLst>
              <a:ext uri="{FF2B5EF4-FFF2-40B4-BE49-F238E27FC236}">
                <a16:creationId xmlns:a16="http://schemas.microsoft.com/office/drawing/2014/main" id="{ACCFD8A4-B276-E0B5-94EB-0BD08848BED9}"/>
              </a:ext>
            </a:extLst>
          </p:cNvPr>
          <p:cNvPicPr>
            <a:picLocks noChangeAspect="1"/>
          </p:cNvPicPr>
          <p:nvPr/>
        </p:nvPicPr>
        <p:blipFill>
          <a:blip r:embed="rId7"/>
          <a:stretch>
            <a:fillRect/>
          </a:stretch>
        </p:blipFill>
        <p:spPr>
          <a:xfrm>
            <a:off x="7806216" y="2570967"/>
            <a:ext cx="4109559" cy="2874139"/>
          </a:xfrm>
          <a:prstGeom prst="rect">
            <a:avLst/>
          </a:prstGeom>
        </p:spPr>
      </p:pic>
      <p:sp>
        <p:nvSpPr>
          <p:cNvPr id="5" name="Slide Number Placeholder 4">
            <a:extLst>
              <a:ext uri="{FF2B5EF4-FFF2-40B4-BE49-F238E27FC236}">
                <a16:creationId xmlns:a16="http://schemas.microsoft.com/office/drawing/2014/main" id="{FAD72AF0-A66A-1271-97EE-AA965F76D29C}"/>
              </a:ext>
            </a:extLst>
          </p:cNvPr>
          <p:cNvSpPr>
            <a:spLocks noGrp="1"/>
          </p:cNvSpPr>
          <p:nvPr>
            <p:ph type="sldNum" sz="quarter" idx="4"/>
          </p:nvPr>
        </p:nvSpPr>
        <p:spPr/>
        <p:txBody>
          <a:bodyPr/>
          <a:lstStyle/>
          <a:p>
            <a:fld id="{64D2DCB6-719E-0F43-A160-E508323EF71D}" type="slidenum">
              <a:rPr lang="en-DK" smtClean="0"/>
              <a:pPr/>
              <a:t>5</a:t>
            </a:fld>
            <a:endParaRPr lang="en-DK"/>
          </a:p>
        </p:txBody>
      </p:sp>
    </p:spTree>
    <p:extLst>
      <p:ext uri="{BB962C8B-B14F-4D97-AF65-F5344CB8AC3E}">
        <p14:creationId xmlns:p14="http://schemas.microsoft.com/office/powerpoint/2010/main" val="335652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8733D-2E36-96B8-F592-DA284D121FA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542" b="90000" l="10000" r="95500">
                        <a14:foregroundMark x1="92500" y1="39375" x2="95833" y2="61667"/>
                        <a14:foregroundMark x1="95833" y1="61667" x2="89167" y2="59375"/>
                        <a14:foregroundMark x1="89167" y1="59375" x2="87000" y2="44167"/>
                        <a14:foregroundMark x1="87000" y1="44167" x2="90667" y2="38333"/>
                        <a14:foregroundMark x1="38000" y1="29375" x2="43333" y2="29375"/>
                        <a14:foregroundMark x1="36833" y1="30000" x2="36833" y2="30000"/>
                        <a14:foregroundMark x1="36333" y1="29792" x2="36333" y2="29792"/>
                        <a14:foregroundMark x1="95500" y1="56250" x2="92333" y2="58125"/>
                        <a14:foregroundMark x1="45500" y1="17917" x2="45500" y2="17917"/>
                        <a14:foregroundMark x1="43833" y1="17500" x2="43833" y2="17500"/>
                        <a14:foregroundMark x1="42000" y1="16875" x2="42000" y2="16875"/>
                        <a14:foregroundMark x1="41333" y1="16875" x2="41333" y2="16875"/>
                        <a14:foregroundMark x1="40667" y1="16458" x2="40667" y2="16458"/>
                        <a14:foregroundMark x1="40333" y1="16250" x2="40333" y2="16250"/>
                        <a14:foregroundMark x1="40333" y1="16250" x2="40333" y2="16250"/>
                        <a14:foregroundMark x1="38833" y1="15625" x2="38833" y2="15625"/>
                        <a14:foregroundMark x1="37500" y1="15625" x2="37500" y2="15625"/>
                        <a14:foregroundMark x1="36333" y1="15208" x2="36333" y2="15208"/>
                        <a14:foregroundMark x1="34167" y1="14375" x2="34167" y2="14375"/>
                        <a14:foregroundMark x1="33167" y1="13958" x2="33167" y2="13958"/>
                        <a14:foregroundMark x1="32167" y1="13333" x2="32167" y2="13333"/>
                        <a14:foregroundMark x1="31500" y1="12917" x2="31500" y2="12917"/>
                        <a14:foregroundMark x1="30667" y1="12500" x2="30667" y2="12500"/>
                        <a14:foregroundMark x1="30000" y1="12083" x2="30000" y2="12083"/>
                        <a14:foregroundMark x1="30000" y1="12083" x2="30000" y2="12083"/>
                        <a14:foregroundMark x1="29667" y1="12083" x2="29667" y2="12083"/>
                        <a14:foregroundMark x1="28000" y1="11458" x2="28000" y2="11458"/>
                        <a14:foregroundMark x1="28000" y1="11458" x2="28000" y2="11458"/>
                        <a14:foregroundMark x1="28000" y1="11458" x2="28000" y2="11458"/>
                        <a14:foregroundMark x1="27833" y1="11458" x2="27833" y2="11458"/>
                        <a14:foregroundMark x1="27667" y1="11458" x2="27667" y2="11458"/>
                        <a14:foregroundMark x1="27000" y1="11042" x2="27000" y2="11042"/>
                        <a14:foregroundMark x1="26833" y1="11042" x2="26833" y2="11042"/>
                        <a14:foregroundMark x1="26500" y1="10833" x2="26500" y2="10833"/>
                        <a14:foregroundMark x1="29833" y1="10833" x2="29833" y2="10833"/>
                        <a14:foregroundMark x1="24833" y1="11042" x2="24833" y2="11042"/>
                        <a14:foregroundMark x1="23667" y1="10417" x2="23667" y2="10417"/>
                        <a14:foregroundMark x1="23333" y1="10000" x2="23333" y2="10000"/>
                        <a14:foregroundMark x1="21333" y1="9583" x2="21333" y2="9583"/>
                        <a14:foregroundMark x1="19667" y1="8542" x2="19667" y2="8542"/>
                        <a14:foregroundMark x1="19500" y1="8542" x2="19500" y2="8542"/>
                        <a14:foregroundMark x1="20500" y1="8542" x2="20500" y2="8542"/>
                        <a14:foregroundMark x1="22833" y1="8958" x2="22833" y2="8958"/>
                        <a14:foregroundMark x1="24333" y1="9583" x2="24333" y2="9583"/>
                        <a14:foregroundMark x1="24333" y1="9583" x2="24333" y2="9583"/>
                        <a14:foregroundMark x1="27500" y1="11042" x2="27500" y2="11042"/>
                        <a14:foregroundMark x1="27167" y1="11250" x2="27167" y2="11250"/>
                        <a14:foregroundMark x1="27833" y1="11667" x2="27833" y2="11667"/>
                        <a14:foregroundMark x1="33500" y1="47708" x2="33500" y2="47708"/>
                        <a14:foregroundMark x1="31167" y1="46042" x2="31167" y2="46042"/>
                        <a14:foregroundMark x1="29667" y1="45625" x2="29667" y2="45625"/>
                        <a14:foregroundMark x1="27167" y1="44375" x2="27167" y2="44375"/>
                        <a14:foregroundMark x1="28000" y1="44792" x2="28000" y2="44792"/>
                        <a14:foregroundMark x1="28667" y1="45208" x2="28667" y2="45208"/>
                        <a14:foregroundMark x1="25167" y1="43333" x2="25167" y2="43333"/>
                        <a14:foregroundMark x1="23667" y1="42500" x2="23667" y2="42500"/>
                        <a14:foregroundMark x1="22500" y1="41667" x2="22500" y2="41667"/>
                        <a14:foregroundMark x1="26500" y1="44792" x2="26500" y2="44792"/>
                        <a14:foregroundMark x1="25167" y1="43542" x2="25167" y2="43542"/>
                        <a14:foregroundMark x1="24167" y1="42708" x2="24167" y2="42708"/>
                        <a14:foregroundMark x1="23000" y1="42500" x2="23000" y2="42500"/>
                        <a14:foregroundMark x1="22000" y1="41667" x2="22000" y2="41667"/>
                        <a14:foregroundMark x1="20833" y1="41250" x2="20833" y2="41250"/>
                        <a14:foregroundMark x1="20500" y1="40833" x2="20500" y2="40833"/>
                        <a14:foregroundMark x1="20500" y1="40833" x2="20500" y2="40833"/>
                        <a14:foregroundMark x1="20500" y1="40833" x2="20500" y2="40833"/>
                        <a14:foregroundMark x1="19833" y1="40417" x2="19833" y2="40417"/>
                        <a14:foregroundMark x1="19000" y1="39792" x2="19000" y2="39792"/>
                        <a14:foregroundMark x1="19000" y1="39792" x2="19000" y2="39792"/>
                        <a14:foregroundMark x1="18667" y1="39583" x2="18667" y2="39583"/>
                        <a14:foregroundMark x1="18333" y1="39375" x2="18333" y2="39375"/>
                        <a14:foregroundMark x1="18333" y1="39375" x2="18333" y2="39375"/>
                        <a14:foregroundMark x1="17833" y1="38958" x2="17833" y2="38958"/>
                        <a14:foregroundMark x1="28667" y1="45625" x2="28667" y2="45625"/>
                        <a14:foregroundMark x1="29500" y1="45625" x2="29500" y2="45625"/>
                        <a14:foregroundMark x1="30167" y1="46042" x2="30167" y2="46042"/>
                        <a14:foregroundMark x1="30667" y1="46042" x2="30667" y2="46042"/>
                        <a14:foregroundMark x1="30833" y1="46458" x2="30833" y2="46458"/>
                        <a14:foregroundMark x1="31167" y1="46667" x2="31167" y2="46667"/>
                        <a14:foregroundMark x1="31833" y1="47292" x2="31833" y2="47292"/>
                        <a14:foregroundMark x1="32833" y1="47708" x2="32833" y2="47708"/>
                        <a14:foregroundMark x1="33167" y1="47708" x2="33167" y2="47708"/>
                        <a14:foregroundMark x1="33667" y1="48125" x2="33667" y2="48125"/>
                        <a14:foregroundMark x1="73000" y1="35000" x2="73000" y2="35000"/>
                        <a14:foregroundMark x1="70833" y1="25208" x2="70833" y2="25208"/>
                        <a14:foregroundMark x1="73333" y1="26875" x2="73333" y2="26875"/>
                        <a14:backgroundMark x1="26500" y1="61458" x2="27667" y2="70417"/>
                        <a14:backgroundMark x1="29833" y1="49583" x2="29833" y2="49583"/>
                      </a14:backgroundRemoval>
                    </a14:imgEffect>
                  </a14:imgLayer>
                </a14:imgProps>
              </a:ext>
            </a:extLst>
          </a:blip>
          <a:srcRect l="14254" b="19999"/>
          <a:stretch/>
        </p:blipFill>
        <p:spPr>
          <a:xfrm>
            <a:off x="9564813" y="179844"/>
            <a:ext cx="1708596" cy="1275299"/>
          </a:xfrm>
          <a:prstGeom prst="rect">
            <a:avLst/>
          </a:prstGeom>
        </p:spPr>
      </p:pic>
      <p:pic>
        <p:nvPicPr>
          <p:cNvPr id="4" name="Picture 3">
            <a:extLst>
              <a:ext uri="{FF2B5EF4-FFF2-40B4-BE49-F238E27FC236}">
                <a16:creationId xmlns:a16="http://schemas.microsoft.com/office/drawing/2014/main" id="{026470FD-513C-765B-E55D-A5A83150A1CF}"/>
              </a:ext>
            </a:extLst>
          </p:cNvPr>
          <p:cNvPicPr>
            <a:picLocks noChangeAspect="1"/>
          </p:cNvPicPr>
          <p:nvPr/>
        </p:nvPicPr>
        <p:blipFill>
          <a:blip r:embed="rId5"/>
          <a:stretch>
            <a:fillRect/>
          </a:stretch>
        </p:blipFill>
        <p:spPr>
          <a:xfrm>
            <a:off x="4579287" y="2424468"/>
            <a:ext cx="7169799" cy="3047941"/>
          </a:xfrm>
          <a:prstGeom prst="rect">
            <a:avLst/>
          </a:prstGeom>
        </p:spPr>
      </p:pic>
      <p:sp>
        <p:nvSpPr>
          <p:cNvPr id="6" name="TextBox 5">
            <a:extLst>
              <a:ext uri="{FF2B5EF4-FFF2-40B4-BE49-F238E27FC236}">
                <a16:creationId xmlns:a16="http://schemas.microsoft.com/office/drawing/2014/main" id="{459E260A-FE79-BE53-609B-C2FD8C14F2F0}"/>
              </a:ext>
            </a:extLst>
          </p:cNvPr>
          <p:cNvSpPr txBox="1"/>
          <p:nvPr/>
        </p:nvSpPr>
        <p:spPr>
          <a:xfrm>
            <a:off x="442913" y="1200150"/>
            <a:ext cx="9299603" cy="646331"/>
          </a:xfrm>
          <a:prstGeom prst="rect">
            <a:avLst/>
          </a:prstGeom>
          <a:noFill/>
        </p:spPr>
        <p:txBody>
          <a:bodyPr wrap="square" rtlCol="0">
            <a:spAutoFit/>
          </a:bodyPr>
          <a:lstStyle/>
          <a:p>
            <a:pPr marL="285750" indent="-285750">
              <a:buFont typeface="Arial" panose="020B0604020202020204" pitchFamily="34" charset="0"/>
              <a:buChar char="•"/>
            </a:pPr>
            <a:r>
              <a:rPr lang="th-TH" dirty="0"/>
              <a:t>โฟมดับเพลิงสำหรับรถดับเพลิง </a:t>
            </a:r>
            <a:r>
              <a:rPr lang="en-US" dirty="0"/>
              <a:t>Crash trucks</a:t>
            </a:r>
            <a:r>
              <a:rPr lang="th-TH" dirty="0"/>
              <a:t> ถูกควบคุมการใช้งานในสนามบินตามมาตรฐานของ </a:t>
            </a:r>
            <a:r>
              <a:rPr lang="en-US" dirty="0"/>
              <a:t>ICAO </a:t>
            </a:r>
          </a:p>
          <a:p>
            <a:pPr marL="285750" indent="-285750">
              <a:buFont typeface="Arial" panose="020B0604020202020204" pitchFamily="34" charset="0"/>
              <a:buChar char="•"/>
            </a:pPr>
            <a:r>
              <a:rPr lang="th-TH" dirty="0"/>
              <a:t>ระดับหมวดหมู่สนามบินกำหนดปริมาณและสต็อกของสารดับเพลิง [โฟมและผงเคมีแห้ง] ที่ต้องใช้:</a:t>
            </a:r>
          </a:p>
        </p:txBody>
      </p:sp>
      <p:pic>
        <p:nvPicPr>
          <p:cNvPr id="10" name="Picture 9">
            <a:extLst>
              <a:ext uri="{FF2B5EF4-FFF2-40B4-BE49-F238E27FC236}">
                <a16:creationId xmlns:a16="http://schemas.microsoft.com/office/drawing/2014/main" id="{AAB86D2C-A50A-CF70-E569-3D3A1CB1FC6D}"/>
              </a:ext>
            </a:extLst>
          </p:cNvPr>
          <p:cNvPicPr>
            <a:picLocks noChangeAspect="1"/>
          </p:cNvPicPr>
          <p:nvPr/>
        </p:nvPicPr>
        <p:blipFill>
          <a:blip r:embed="rId6"/>
          <a:stretch>
            <a:fillRect/>
          </a:stretch>
        </p:blipFill>
        <p:spPr>
          <a:xfrm>
            <a:off x="10986646" y="314266"/>
            <a:ext cx="978566" cy="1159174"/>
          </a:xfrm>
          <a:prstGeom prst="rect">
            <a:avLst/>
          </a:prstGeom>
        </p:spPr>
      </p:pic>
      <p:sp>
        <p:nvSpPr>
          <p:cNvPr id="5" name="TextBox 4">
            <a:extLst>
              <a:ext uri="{FF2B5EF4-FFF2-40B4-BE49-F238E27FC236}">
                <a16:creationId xmlns:a16="http://schemas.microsoft.com/office/drawing/2014/main" id="{2A386443-31DD-3AFC-B346-AD1A0F43C2E9}"/>
              </a:ext>
            </a:extLst>
          </p:cNvPr>
          <p:cNvSpPr txBox="1"/>
          <p:nvPr/>
        </p:nvSpPr>
        <p:spPr>
          <a:xfrm>
            <a:off x="388731" y="5181544"/>
            <a:ext cx="7726569" cy="1384995"/>
          </a:xfrm>
          <a:prstGeom prst="rect">
            <a:avLst/>
          </a:prstGeom>
          <a:noFill/>
        </p:spPr>
        <p:txBody>
          <a:bodyPr wrap="square">
            <a:spAutoFit/>
          </a:bodyPr>
          <a:lstStyle/>
          <a:p>
            <a:r>
              <a:rPr lang="en-US" sz="1600" dirty="0"/>
              <a:t>ICAO Standard is classifying foams into 3 </a:t>
            </a:r>
          </a:p>
          <a:p>
            <a:r>
              <a:rPr lang="en-US" sz="1600" dirty="0"/>
              <a:t>performance</a:t>
            </a:r>
            <a:r>
              <a:rPr lang="th-TH" sz="1600" dirty="0"/>
              <a:t> มาตรฐาน </a:t>
            </a:r>
            <a:r>
              <a:rPr lang="en-US" sz="1600" dirty="0"/>
              <a:t>ICAO </a:t>
            </a:r>
            <a:r>
              <a:rPr lang="th-TH" sz="1600" dirty="0"/>
              <a:t>มีโฟมดับเพลิงเป็น 3 หมวดหมู่:</a:t>
            </a:r>
            <a:r>
              <a:rPr lang="en-US" sz="1600" dirty="0"/>
              <a:t> category A-B-C (</a:t>
            </a:r>
            <a:r>
              <a:rPr lang="en-US" sz="1600" b="1" dirty="0"/>
              <a:t>C</a:t>
            </a:r>
            <a:r>
              <a:rPr lang="en-US" sz="1600" dirty="0"/>
              <a:t>=Highest)</a:t>
            </a:r>
          </a:p>
          <a:p>
            <a:endParaRPr lang="en-US" sz="1600" dirty="0"/>
          </a:p>
          <a:p>
            <a:r>
              <a:rPr lang="en-US" b="1" dirty="0"/>
              <a:t>A</a:t>
            </a:r>
            <a:r>
              <a:rPr lang="en-US" dirty="0"/>
              <a:t> </a:t>
            </a:r>
            <a:r>
              <a:rPr lang="th-TH" dirty="0"/>
              <a:t>ใช้กับ</a:t>
            </a:r>
            <a:r>
              <a:rPr lang="en-US" dirty="0"/>
              <a:t> </a:t>
            </a:r>
            <a:r>
              <a:rPr lang="th-TH" b="1" dirty="0"/>
              <a:t>ลานบิน</a:t>
            </a:r>
            <a:r>
              <a:rPr lang="en-US" sz="1600" dirty="0">
                <a:solidFill>
                  <a:srgbClr val="FF0000"/>
                </a:solidFill>
              </a:rPr>
              <a:t>… </a:t>
            </a:r>
            <a:r>
              <a:rPr lang="th-TH" b="1" dirty="0">
                <a:solidFill>
                  <a:srgbClr val="FF0000"/>
                </a:solidFill>
              </a:rPr>
              <a:t>ไม่ได้ใช้แล้วในปัจจุบัน</a:t>
            </a:r>
            <a:endParaRPr lang="en-US" b="1" dirty="0">
              <a:solidFill>
                <a:srgbClr val="FF0000"/>
              </a:solidFill>
            </a:endParaRPr>
          </a:p>
          <a:p>
            <a:r>
              <a:rPr lang="en-US" b="1" dirty="0"/>
              <a:t>B</a:t>
            </a:r>
            <a:r>
              <a:rPr lang="en-US" dirty="0"/>
              <a:t> &amp; </a:t>
            </a:r>
            <a:r>
              <a:rPr lang="en-US" b="1" dirty="0"/>
              <a:t>C</a:t>
            </a:r>
            <a:r>
              <a:rPr lang="en-US" dirty="0"/>
              <a:t> for National and International Airports</a:t>
            </a:r>
          </a:p>
        </p:txBody>
      </p:sp>
      <p:sp>
        <p:nvSpPr>
          <p:cNvPr id="11" name="Title 1">
            <a:extLst>
              <a:ext uri="{FF2B5EF4-FFF2-40B4-BE49-F238E27FC236}">
                <a16:creationId xmlns:a16="http://schemas.microsoft.com/office/drawing/2014/main" id="{718BAA60-279A-39E5-535F-D85DE46DBAEA}"/>
              </a:ext>
            </a:extLst>
          </p:cNvPr>
          <p:cNvSpPr>
            <a:spLocks noGrp="1"/>
          </p:cNvSpPr>
          <p:nvPr>
            <p:ph type="title"/>
          </p:nvPr>
        </p:nvSpPr>
        <p:spPr>
          <a:xfrm>
            <a:off x="442913" y="18295"/>
            <a:ext cx="10801348" cy="889755"/>
          </a:xfrm>
        </p:spPr>
        <p:txBody>
          <a:bodyPr/>
          <a:lstStyle/>
          <a:p>
            <a:r>
              <a:rPr lang="en-US" b="1" dirty="0">
                <a:solidFill>
                  <a:srgbClr val="152EA9"/>
                </a:solidFill>
              </a:rPr>
              <a:t>ICAO Doc 9137 Manual</a:t>
            </a:r>
          </a:p>
        </p:txBody>
      </p:sp>
      <p:pic>
        <p:nvPicPr>
          <p:cNvPr id="8" name="Picture 7">
            <a:extLst>
              <a:ext uri="{FF2B5EF4-FFF2-40B4-BE49-F238E27FC236}">
                <a16:creationId xmlns:a16="http://schemas.microsoft.com/office/drawing/2014/main" id="{E8946325-8B00-7A68-AEA7-6000B23BA503}"/>
              </a:ext>
            </a:extLst>
          </p:cNvPr>
          <p:cNvPicPr>
            <a:picLocks noChangeAspect="1"/>
          </p:cNvPicPr>
          <p:nvPr/>
        </p:nvPicPr>
        <p:blipFill>
          <a:blip r:embed="rId7"/>
          <a:stretch>
            <a:fillRect/>
          </a:stretch>
        </p:blipFill>
        <p:spPr>
          <a:xfrm>
            <a:off x="388731" y="1963580"/>
            <a:ext cx="4051059" cy="3047940"/>
          </a:xfrm>
          <a:prstGeom prst="rect">
            <a:avLst/>
          </a:prstGeom>
        </p:spPr>
      </p:pic>
      <p:sp>
        <p:nvSpPr>
          <p:cNvPr id="3" name="Slide Number Placeholder 2">
            <a:extLst>
              <a:ext uri="{FF2B5EF4-FFF2-40B4-BE49-F238E27FC236}">
                <a16:creationId xmlns:a16="http://schemas.microsoft.com/office/drawing/2014/main" id="{5670FA53-C466-94A2-F374-D286B1AC5C43}"/>
              </a:ext>
            </a:extLst>
          </p:cNvPr>
          <p:cNvSpPr>
            <a:spLocks noGrp="1"/>
          </p:cNvSpPr>
          <p:nvPr>
            <p:ph type="sldNum" sz="quarter" idx="4"/>
          </p:nvPr>
        </p:nvSpPr>
        <p:spPr/>
        <p:txBody>
          <a:bodyPr/>
          <a:lstStyle/>
          <a:p>
            <a:fld id="{64D2DCB6-719E-0F43-A160-E508323EF71D}" type="slidenum">
              <a:rPr lang="en-DK" smtClean="0"/>
              <a:pPr/>
              <a:t>6</a:t>
            </a:fld>
            <a:endParaRPr lang="en-DK"/>
          </a:p>
        </p:txBody>
      </p:sp>
    </p:spTree>
    <p:extLst>
      <p:ext uri="{BB962C8B-B14F-4D97-AF65-F5344CB8AC3E}">
        <p14:creationId xmlns:p14="http://schemas.microsoft.com/office/powerpoint/2010/main" val="365834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BF0A96-A1E5-AE3B-D7DB-91ACC0D2FC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542" b="90000" l="10000" r="95500">
                        <a14:foregroundMark x1="92500" y1="39375" x2="95833" y2="61667"/>
                        <a14:foregroundMark x1="95833" y1="61667" x2="89167" y2="59375"/>
                        <a14:foregroundMark x1="89167" y1="59375" x2="87000" y2="44167"/>
                        <a14:foregroundMark x1="87000" y1="44167" x2="90667" y2="38333"/>
                        <a14:foregroundMark x1="38000" y1="29375" x2="43333" y2="29375"/>
                        <a14:foregroundMark x1="36833" y1="30000" x2="36833" y2="30000"/>
                        <a14:foregroundMark x1="36333" y1="29792" x2="36333" y2="29792"/>
                        <a14:foregroundMark x1="95500" y1="56250" x2="92333" y2="58125"/>
                        <a14:foregroundMark x1="45500" y1="17917" x2="45500" y2="17917"/>
                        <a14:foregroundMark x1="43833" y1="17500" x2="43833" y2="17500"/>
                        <a14:foregroundMark x1="42000" y1="16875" x2="42000" y2="16875"/>
                        <a14:foregroundMark x1="41333" y1="16875" x2="41333" y2="16875"/>
                        <a14:foregroundMark x1="40667" y1="16458" x2="40667" y2="16458"/>
                        <a14:foregroundMark x1="40333" y1="16250" x2="40333" y2="16250"/>
                        <a14:foregroundMark x1="40333" y1="16250" x2="40333" y2="16250"/>
                        <a14:foregroundMark x1="38833" y1="15625" x2="38833" y2="15625"/>
                        <a14:foregroundMark x1="37500" y1="15625" x2="37500" y2="15625"/>
                        <a14:foregroundMark x1="36333" y1="15208" x2="36333" y2="15208"/>
                        <a14:foregroundMark x1="34167" y1="14375" x2="34167" y2="14375"/>
                        <a14:foregroundMark x1="33167" y1="13958" x2="33167" y2="13958"/>
                        <a14:foregroundMark x1="32167" y1="13333" x2="32167" y2="13333"/>
                        <a14:foregroundMark x1="31500" y1="12917" x2="31500" y2="12917"/>
                        <a14:foregroundMark x1="30667" y1="12500" x2="30667" y2="12500"/>
                        <a14:foregroundMark x1="30000" y1="12083" x2="30000" y2="12083"/>
                        <a14:foregroundMark x1="30000" y1="12083" x2="30000" y2="12083"/>
                        <a14:foregroundMark x1="29667" y1="12083" x2="29667" y2="12083"/>
                        <a14:foregroundMark x1="28000" y1="11458" x2="28000" y2="11458"/>
                        <a14:foregroundMark x1="28000" y1="11458" x2="28000" y2="11458"/>
                        <a14:foregroundMark x1="28000" y1="11458" x2="28000" y2="11458"/>
                        <a14:foregroundMark x1="27833" y1="11458" x2="27833" y2="11458"/>
                        <a14:foregroundMark x1="27667" y1="11458" x2="27667" y2="11458"/>
                        <a14:foregroundMark x1="27000" y1="11042" x2="27000" y2="11042"/>
                        <a14:foregroundMark x1="26833" y1="11042" x2="26833" y2="11042"/>
                        <a14:foregroundMark x1="26500" y1="10833" x2="26500" y2="10833"/>
                        <a14:foregroundMark x1="29833" y1="10833" x2="29833" y2="10833"/>
                        <a14:foregroundMark x1="24833" y1="11042" x2="24833" y2="11042"/>
                        <a14:foregroundMark x1="23667" y1="10417" x2="23667" y2="10417"/>
                        <a14:foregroundMark x1="23333" y1="10000" x2="23333" y2="10000"/>
                        <a14:foregroundMark x1="21333" y1="9583" x2="21333" y2="9583"/>
                        <a14:foregroundMark x1="19667" y1="8542" x2="19667" y2="8542"/>
                        <a14:foregroundMark x1="19500" y1="8542" x2="19500" y2="8542"/>
                        <a14:foregroundMark x1="20500" y1="8542" x2="20500" y2="8542"/>
                        <a14:foregroundMark x1="22833" y1="8958" x2="22833" y2="8958"/>
                        <a14:foregroundMark x1="24333" y1="9583" x2="24333" y2="9583"/>
                        <a14:foregroundMark x1="24333" y1="9583" x2="24333" y2="9583"/>
                        <a14:foregroundMark x1="27500" y1="11042" x2="27500" y2="11042"/>
                        <a14:foregroundMark x1="27167" y1="11250" x2="27167" y2="11250"/>
                        <a14:foregroundMark x1="27833" y1="11667" x2="27833" y2="11667"/>
                        <a14:foregroundMark x1="33500" y1="47708" x2="33500" y2="47708"/>
                        <a14:foregroundMark x1="31167" y1="46042" x2="31167" y2="46042"/>
                        <a14:foregroundMark x1="29667" y1="45625" x2="29667" y2="45625"/>
                        <a14:foregroundMark x1="27167" y1="44375" x2="27167" y2="44375"/>
                        <a14:foregroundMark x1="28000" y1="44792" x2="28000" y2="44792"/>
                        <a14:foregroundMark x1="28667" y1="45208" x2="28667" y2="45208"/>
                        <a14:foregroundMark x1="25167" y1="43333" x2="25167" y2="43333"/>
                        <a14:foregroundMark x1="23667" y1="42500" x2="23667" y2="42500"/>
                        <a14:foregroundMark x1="22500" y1="41667" x2="22500" y2="41667"/>
                        <a14:foregroundMark x1="26500" y1="44792" x2="26500" y2="44792"/>
                        <a14:foregroundMark x1="25167" y1="43542" x2="25167" y2="43542"/>
                        <a14:foregroundMark x1="24167" y1="42708" x2="24167" y2="42708"/>
                        <a14:foregroundMark x1="23000" y1="42500" x2="23000" y2="42500"/>
                        <a14:foregroundMark x1="22000" y1="41667" x2="22000" y2="41667"/>
                        <a14:foregroundMark x1="20833" y1="41250" x2="20833" y2="41250"/>
                        <a14:foregroundMark x1="20500" y1="40833" x2="20500" y2="40833"/>
                        <a14:foregroundMark x1="20500" y1="40833" x2="20500" y2="40833"/>
                        <a14:foregroundMark x1="20500" y1="40833" x2="20500" y2="40833"/>
                        <a14:foregroundMark x1="19833" y1="40417" x2="19833" y2="40417"/>
                        <a14:foregroundMark x1="19000" y1="39792" x2="19000" y2="39792"/>
                        <a14:foregroundMark x1="19000" y1="39792" x2="19000" y2="39792"/>
                        <a14:foregroundMark x1="18667" y1="39583" x2="18667" y2="39583"/>
                        <a14:foregroundMark x1="18333" y1="39375" x2="18333" y2="39375"/>
                        <a14:foregroundMark x1="18333" y1="39375" x2="18333" y2="39375"/>
                        <a14:foregroundMark x1="17833" y1="38958" x2="17833" y2="38958"/>
                        <a14:foregroundMark x1="28667" y1="45625" x2="28667" y2="45625"/>
                        <a14:foregroundMark x1="29500" y1="45625" x2="29500" y2="45625"/>
                        <a14:foregroundMark x1="30167" y1="46042" x2="30167" y2="46042"/>
                        <a14:foregroundMark x1="30667" y1="46042" x2="30667" y2="46042"/>
                        <a14:foregroundMark x1="30833" y1="46458" x2="30833" y2="46458"/>
                        <a14:foregroundMark x1="31167" y1="46667" x2="31167" y2="46667"/>
                        <a14:foregroundMark x1="31833" y1="47292" x2="31833" y2="47292"/>
                        <a14:foregroundMark x1="32833" y1="47708" x2="32833" y2="47708"/>
                        <a14:foregroundMark x1="33167" y1="47708" x2="33167" y2="47708"/>
                        <a14:foregroundMark x1="33667" y1="48125" x2="33667" y2="48125"/>
                        <a14:foregroundMark x1="73000" y1="35000" x2="73000" y2="35000"/>
                        <a14:foregroundMark x1="70833" y1="25208" x2="70833" y2="25208"/>
                        <a14:foregroundMark x1="73333" y1="26875" x2="73333" y2="26875"/>
                        <a14:backgroundMark x1="26500" y1="61458" x2="27667" y2="70417"/>
                        <a14:backgroundMark x1="29833" y1="49583" x2="29833" y2="49583"/>
                      </a14:backgroundRemoval>
                    </a14:imgEffect>
                  </a14:imgLayer>
                </a14:imgProps>
              </a:ext>
            </a:extLst>
          </a:blip>
          <a:srcRect l="14254" b="19999"/>
          <a:stretch/>
        </p:blipFill>
        <p:spPr>
          <a:xfrm>
            <a:off x="9348688" y="-81183"/>
            <a:ext cx="1708596" cy="1275299"/>
          </a:xfrm>
          <a:prstGeom prst="rect">
            <a:avLst/>
          </a:prstGeom>
        </p:spPr>
      </p:pic>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ICAO Regulations Crash Rescue Fire Trucks [ARFFs] </a:t>
            </a:r>
          </a:p>
        </p:txBody>
      </p:sp>
      <p:sp>
        <p:nvSpPr>
          <p:cNvPr id="5" name="TextBox 4">
            <a:extLst>
              <a:ext uri="{FF2B5EF4-FFF2-40B4-BE49-F238E27FC236}">
                <a16:creationId xmlns:a16="http://schemas.microsoft.com/office/drawing/2014/main" id="{843F2732-6CDE-CE1D-328A-437EBF4B79CC}"/>
              </a:ext>
            </a:extLst>
          </p:cNvPr>
          <p:cNvSpPr txBox="1"/>
          <p:nvPr/>
        </p:nvSpPr>
        <p:spPr>
          <a:xfrm>
            <a:off x="385763" y="1212413"/>
            <a:ext cx="11339512" cy="2769989"/>
          </a:xfrm>
          <a:prstGeom prst="rect">
            <a:avLst/>
          </a:prstGeom>
          <a:noFill/>
        </p:spPr>
        <p:txBody>
          <a:bodyPr wrap="square">
            <a:spAutoFit/>
          </a:bodyPr>
          <a:lstStyle/>
          <a:p>
            <a:r>
              <a:rPr lang="en-US" sz="1600" b="0" i="0" u="none" strike="noStrike" baseline="0" dirty="0">
                <a:latin typeface="+mj-lt"/>
              </a:rPr>
              <a:t>2.3.4 </a:t>
            </a:r>
            <a:r>
              <a:rPr lang="th-TH" sz="1600" dirty="0"/>
              <a:t>ปริมาณโฟม </a:t>
            </a:r>
            <a:r>
              <a:rPr lang="en-US" sz="1600" dirty="0"/>
              <a:t>concentrate </a:t>
            </a:r>
            <a:r>
              <a:rPr lang="th-TH" sz="1600" dirty="0"/>
              <a:t>ที่จัดเตรียมแยกต่างหากบนรถดับเพลิงเพื่อผลิตโฟม ควรมีสัดส่วนที่เหมาะกับปริมาณน้ำที่จัดเตรียมไว้และโฟมที่เลือกใช้ </a:t>
            </a:r>
          </a:p>
          <a:p>
            <a:r>
              <a:rPr lang="th-TH" sz="1600" dirty="0"/>
              <a:t>ปริมาณโฟมควรมีเพียงพอสำหรับรับน้ำจำนวนเต็มอย่างน้อยสองล็อตสำหรับการฉีด</a:t>
            </a:r>
          </a:p>
          <a:p>
            <a:pPr algn="l"/>
            <a:endParaRPr lang="th-TH" b="0" i="0" u="none" strike="noStrike" baseline="0" dirty="0">
              <a:latin typeface="+mj-lt"/>
            </a:endParaRPr>
          </a:p>
          <a:p>
            <a:r>
              <a:rPr lang="en-US" b="0" i="0" u="none" strike="noStrike" baseline="0" dirty="0">
                <a:latin typeface="+mj-lt"/>
              </a:rPr>
              <a:t>2.3.5 </a:t>
            </a:r>
            <a:r>
              <a:rPr lang="th-TH" dirty="0"/>
              <a:t>ปริมาณน้ำที่กำหนดสำหรับการใช้โฟมจะกำหนดไว้ที่</a:t>
            </a:r>
            <a:r>
              <a:rPr lang="en-US" b="0" i="0" u="none" strike="noStrike" baseline="0" dirty="0">
                <a:latin typeface="+mj-lt"/>
              </a:rPr>
              <a:t> </a:t>
            </a:r>
          </a:p>
          <a:p>
            <a:pPr marL="285750" indent="-285750" algn="l">
              <a:buFont typeface="Arial" panose="020B0604020202020204" pitchFamily="34" charset="0"/>
              <a:buChar char="•"/>
            </a:pPr>
            <a:r>
              <a:rPr lang="en-US" b="1" i="0" u="none" strike="noStrike" baseline="0" dirty="0">
                <a:latin typeface="+mj-lt"/>
              </a:rPr>
              <a:t>8.2 L/min/m</a:t>
            </a:r>
            <a:r>
              <a:rPr lang="en-US" b="1" i="0" u="none" strike="noStrike" baseline="30000" dirty="0">
                <a:latin typeface="+mj-lt"/>
              </a:rPr>
              <a:t>2</a:t>
            </a:r>
            <a:r>
              <a:rPr lang="en-US" b="1" i="0" u="none" strike="noStrike" baseline="0" dirty="0">
                <a:latin typeface="+mj-lt"/>
              </a:rPr>
              <a:t> </a:t>
            </a:r>
            <a:r>
              <a:rPr lang="en-US" b="0" i="0" u="none" strike="noStrike" baseline="0" dirty="0">
                <a:latin typeface="+mj-lt"/>
              </a:rPr>
              <a:t>for a foam meeting performance level </a:t>
            </a:r>
            <a:r>
              <a:rPr lang="en-US" b="1" i="0" u="none" strike="noStrike" baseline="0" dirty="0">
                <a:latin typeface="+mj-lt"/>
              </a:rPr>
              <a:t>A</a:t>
            </a:r>
          </a:p>
          <a:p>
            <a:pPr marL="285750" indent="-285750" algn="l">
              <a:buFont typeface="Arial" panose="020B0604020202020204" pitchFamily="34" charset="0"/>
              <a:buChar char="•"/>
            </a:pPr>
            <a:r>
              <a:rPr lang="en-US" b="1" i="0" u="none" strike="noStrike" baseline="0" dirty="0">
                <a:latin typeface="+mj-lt"/>
              </a:rPr>
              <a:t>5.5 L/min/m</a:t>
            </a:r>
            <a:r>
              <a:rPr lang="en-US" b="1" i="0" u="none" strike="noStrike" baseline="30000" dirty="0">
                <a:latin typeface="+mj-lt"/>
              </a:rPr>
              <a:t>2</a:t>
            </a:r>
            <a:r>
              <a:rPr lang="en-US" b="1" i="0" u="none" strike="noStrike" baseline="0" dirty="0">
                <a:latin typeface="+mj-lt"/>
              </a:rPr>
              <a:t> </a:t>
            </a:r>
            <a:r>
              <a:rPr lang="en-US" b="0" i="0" u="none" strike="noStrike" baseline="0" dirty="0">
                <a:latin typeface="+mj-lt"/>
              </a:rPr>
              <a:t>for a foam meeting performance level </a:t>
            </a:r>
            <a:r>
              <a:rPr lang="en-US" b="1" i="0" u="none" strike="noStrike" baseline="0" dirty="0">
                <a:latin typeface="+mj-lt"/>
              </a:rPr>
              <a:t>B</a:t>
            </a:r>
          </a:p>
          <a:p>
            <a:pPr marL="285750" indent="-285750" algn="l">
              <a:buFont typeface="Arial" panose="020B0604020202020204" pitchFamily="34" charset="0"/>
              <a:buChar char="•"/>
            </a:pPr>
            <a:r>
              <a:rPr lang="en-US" b="1" i="0" u="none" strike="noStrike" baseline="0" dirty="0">
                <a:latin typeface="+mj-lt"/>
              </a:rPr>
              <a:t>3.75L/min/m</a:t>
            </a:r>
            <a:r>
              <a:rPr lang="en-US" b="1" i="0" u="none" baseline="30000" dirty="0">
                <a:latin typeface="+mj-lt"/>
              </a:rPr>
              <a:t>2</a:t>
            </a:r>
            <a:r>
              <a:rPr lang="en-US" b="1" i="0" u="none" strike="noStrike" baseline="0" dirty="0">
                <a:latin typeface="+mj-lt"/>
              </a:rPr>
              <a:t> </a:t>
            </a:r>
            <a:r>
              <a:rPr lang="en-US" b="0" i="0" u="none" strike="noStrike" baseline="0" dirty="0">
                <a:latin typeface="+mj-lt"/>
              </a:rPr>
              <a:t>for a foam meeting performance level </a:t>
            </a:r>
            <a:r>
              <a:rPr lang="en-US" b="1" i="0" u="none" strike="noStrike" baseline="0" dirty="0">
                <a:latin typeface="+mj-lt"/>
              </a:rPr>
              <a:t>C</a:t>
            </a:r>
            <a:r>
              <a:rPr lang="en-US" b="0" i="0" u="none" strike="noStrike" baseline="0" dirty="0">
                <a:latin typeface="+mj-lt"/>
              </a:rPr>
              <a:t> 	</a:t>
            </a:r>
            <a:endParaRPr lang="th-TH" b="0" i="0" u="none" strike="noStrike" baseline="0" dirty="0">
              <a:latin typeface="+mj-lt"/>
            </a:endParaRPr>
          </a:p>
          <a:p>
            <a:pPr marL="285750" indent="-285750" algn="l">
              <a:buFont typeface="Arial" panose="020B0604020202020204" pitchFamily="34" charset="0"/>
              <a:buChar char="•"/>
            </a:pPr>
            <a:r>
              <a:rPr lang="en-US" sz="1600" b="0" i="0" u="none" strike="noStrike" baseline="0" dirty="0">
                <a:latin typeface="+mj-lt"/>
              </a:rPr>
              <a:t>					       </a:t>
            </a:r>
          </a:p>
          <a:p>
            <a:r>
              <a:rPr lang="th-TH" sz="2000" dirty="0"/>
              <a:t>อัตราการใช้งานเหล่านี้ถือเป็นอัตราขั้นต่ำที่สามารถควบคุมเหตุการณ์ได้ภายในเวลาหนึ่งนาที</a:t>
            </a:r>
          </a:p>
        </p:txBody>
      </p:sp>
      <p:sp>
        <p:nvSpPr>
          <p:cNvPr id="13" name="TextBox 12">
            <a:extLst>
              <a:ext uri="{FF2B5EF4-FFF2-40B4-BE49-F238E27FC236}">
                <a16:creationId xmlns:a16="http://schemas.microsoft.com/office/drawing/2014/main" id="{C9C8D0CD-0081-2DD1-134A-4544ABE7894F}"/>
              </a:ext>
            </a:extLst>
          </p:cNvPr>
          <p:cNvSpPr txBox="1"/>
          <p:nvPr/>
        </p:nvSpPr>
        <p:spPr>
          <a:xfrm>
            <a:off x="466725" y="3874337"/>
            <a:ext cx="6866957" cy="276999"/>
          </a:xfrm>
          <a:prstGeom prst="rect">
            <a:avLst/>
          </a:prstGeom>
          <a:noFill/>
        </p:spPr>
        <p:txBody>
          <a:bodyPr wrap="square" rtlCol="0">
            <a:spAutoFit/>
          </a:bodyPr>
          <a:lstStyle/>
          <a:p>
            <a:r>
              <a:rPr lang="en-US" sz="1200" b="1" dirty="0"/>
              <a:t>Table 2-4</a:t>
            </a:r>
            <a:r>
              <a:rPr lang="en-US" sz="1200" dirty="0"/>
              <a:t>. Maximum qty of extinguishing agent based on largest airplane dimension</a:t>
            </a:r>
          </a:p>
        </p:txBody>
      </p:sp>
      <p:pic>
        <p:nvPicPr>
          <p:cNvPr id="14" name="Picture 13">
            <a:extLst>
              <a:ext uri="{FF2B5EF4-FFF2-40B4-BE49-F238E27FC236}">
                <a16:creationId xmlns:a16="http://schemas.microsoft.com/office/drawing/2014/main" id="{2501D159-D5D6-5605-0727-B9BDD861D7DC}"/>
              </a:ext>
            </a:extLst>
          </p:cNvPr>
          <p:cNvPicPr>
            <a:picLocks noChangeAspect="1"/>
          </p:cNvPicPr>
          <p:nvPr/>
        </p:nvPicPr>
        <p:blipFill>
          <a:blip r:embed="rId5"/>
          <a:stretch>
            <a:fillRect/>
          </a:stretch>
        </p:blipFill>
        <p:spPr>
          <a:xfrm>
            <a:off x="10770521" y="53239"/>
            <a:ext cx="978566" cy="1159174"/>
          </a:xfrm>
          <a:prstGeom prst="rect">
            <a:avLst/>
          </a:prstGeom>
        </p:spPr>
      </p:pic>
      <p:sp>
        <p:nvSpPr>
          <p:cNvPr id="6" name="TextBox 5">
            <a:extLst>
              <a:ext uri="{FF2B5EF4-FFF2-40B4-BE49-F238E27FC236}">
                <a16:creationId xmlns:a16="http://schemas.microsoft.com/office/drawing/2014/main" id="{4D0E45DE-A63E-D16B-81D8-343F4A6D096D}"/>
              </a:ext>
            </a:extLst>
          </p:cNvPr>
          <p:cNvSpPr txBox="1"/>
          <p:nvPr/>
        </p:nvSpPr>
        <p:spPr>
          <a:xfrm>
            <a:off x="6362316" y="4171597"/>
            <a:ext cx="5153593" cy="1384995"/>
          </a:xfrm>
          <a:prstGeom prst="rect">
            <a:avLst/>
          </a:prstGeom>
          <a:noFill/>
        </p:spPr>
        <p:txBody>
          <a:bodyPr wrap="square">
            <a:spAutoFit/>
          </a:bodyPr>
          <a:lstStyle/>
          <a:p>
            <a:r>
              <a:rPr lang="en-US" sz="1400" b="1" i="0" u="none" strike="noStrike" baseline="0" dirty="0">
                <a:latin typeface="Arial,Bold"/>
              </a:rPr>
              <a:t>2.6 </a:t>
            </a:r>
            <a:r>
              <a:rPr lang="th-TH" sz="1400" b="1" dirty="0"/>
              <a:t>การจัดหาและเก็บรักษาสารดับเพลิง</a:t>
            </a:r>
          </a:p>
          <a:p>
            <a:r>
              <a:rPr lang="th-TH" sz="1400" dirty="0"/>
              <a:t>2.6.1 ปริมาณสารดับเพลิงชนิดต่าง ๆ ที่ต้องจัดเตรียมในรถดับเพลิงกู้ภัยสนามบิน (</a:t>
            </a:r>
            <a:r>
              <a:rPr lang="en-US" sz="1400" dirty="0"/>
              <a:t>RFF) </a:t>
            </a:r>
            <a:r>
              <a:rPr lang="th-TH" sz="1400" dirty="0"/>
              <a:t>ควรเป็นไปตามระดับหมวดหมู่ของสนามบินและตามตารางที่ 2-3</a:t>
            </a:r>
            <a:r>
              <a:rPr lang="en-US" sz="1400" b="0" i="0" u="none" strike="noStrike" baseline="0" dirty="0">
                <a:latin typeface="Arial" panose="020B0604020202020204" pitchFamily="34" charset="0"/>
              </a:rPr>
              <a:t>. </a:t>
            </a:r>
            <a:r>
              <a:rPr lang="th-TH" sz="1400" dirty="0">
                <a:highlight>
                  <a:srgbClr val="FFFF00"/>
                </a:highlight>
              </a:rPr>
              <a:t>ควรเก็บสำรองโฟมเข้มข้นในปริมาณเท่ากับ 200 เปอร์เซ็นต์ </a:t>
            </a:r>
            <a:r>
              <a:rPr lang="th-TH" sz="1400" dirty="0"/>
              <a:t>ของปริมาณสารดับเพลิงที่ระบุในตาราง 2-3 ไว้ในสนามบินสำหรับใช้เติมสารในรถดับเพลิง</a:t>
            </a:r>
            <a:endParaRPr lang="en-US" sz="1050" dirty="0"/>
          </a:p>
        </p:txBody>
      </p:sp>
      <p:graphicFrame>
        <p:nvGraphicFramePr>
          <p:cNvPr id="7" name="Table 6">
            <a:extLst>
              <a:ext uri="{FF2B5EF4-FFF2-40B4-BE49-F238E27FC236}">
                <a16:creationId xmlns:a16="http://schemas.microsoft.com/office/drawing/2014/main" id="{03415A6D-E411-907C-97B7-070124D12FA2}"/>
              </a:ext>
            </a:extLst>
          </p:cNvPr>
          <p:cNvGraphicFramePr>
            <a:graphicFrameLocks noGrp="1"/>
          </p:cNvGraphicFramePr>
          <p:nvPr>
            <p:extLst>
              <p:ext uri="{D42A27DB-BD31-4B8C-83A1-F6EECF244321}">
                <p14:modId xmlns:p14="http://schemas.microsoft.com/office/powerpoint/2010/main" val="1412928824"/>
              </p:ext>
            </p:extLst>
          </p:nvPr>
        </p:nvGraphicFramePr>
        <p:xfrm>
          <a:off x="596732" y="4213356"/>
          <a:ext cx="5143500" cy="2441844"/>
        </p:xfrm>
        <a:graphic>
          <a:graphicData uri="http://schemas.openxmlformats.org/drawingml/2006/table">
            <a:tbl>
              <a:tblPr/>
              <a:tblGrid>
                <a:gridCol w="1179644">
                  <a:extLst>
                    <a:ext uri="{9D8B030D-6E8A-4147-A177-3AD203B41FA5}">
                      <a16:colId xmlns:a16="http://schemas.microsoft.com/office/drawing/2014/main" val="3684322677"/>
                    </a:ext>
                  </a:extLst>
                </a:gridCol>
                <a:gridCol w="1246236">
                  <a:extLst>
                    <a:ext uri="{9D8B030D-6E8A-4147-A177-3AD203B41FA5}">
                      <a16:colId xmlns:a16="http://schemas.microsoft.com/office/drawing/2014/main" val="3295687859"/>
                    </a:ext>
                  </a:extLst>
                </a:gridCol>
                <a:gridCol w="1398449">
                  <a:extLst>
                    <a:ext uri="{9D8B030D-6E8A-4147-A177-3AD203B41FA5}">
                      <a16:colId xmlns:a16="http://schemas.microsoft.com/office/drawing/2014/main" val="2640449122"/>
                    </a:ext>
                  </a:extLst>
                </a:gridCol>
                <a:gridCol w="1319171">
                  <a:extLst>
                    <a:ext uri="{9D8B030D-6E8A-4147-A177-3AD203B41FA5}">
                      <a16:colId xmlns:a16="http://schemas.microsoft.com/office/drawing/2014/main" val="2542451885"/>
                    </a:ext>
                  </a:extLst>
                </a:gridCol>
              </a:tblGrid>
              <a:tr h="251094">
                <a:tc rowSpan="2">
                  <a:txBody>
                    <a:bodyPr/>
                    <a:lstStyle/>
                    <a:p>
                      <a:pPr algn="ctr" fontAlgn="ctr"/>
                      <a:r>
                        <a:rPr lang="en-US" sz="1100" b="1" i="0" u="none" strike="noStrike">
                          <a:solidFill>
                            <a:srgbClr val="000000"/>
                          </a:solidFill>
                          <a:effectLst/>
                          <a:latin typeface="Calibri" panose="020F0502020204030204" pitchFamily="34" charset="0"/>
                        </a:rPr>
                        <a:t>AIRPORT </a:t>
                      </a:r>
                      <a:br>
                        <a:rPr lang="en-US" sz="1100" b="1" i="0" u="none" strike="noStrike">
                          <a:solidFill>
                            <a:srgbClr val="000000"/>
                          </a:solidFill>
                          <a:effectLst/>
                          <a:latin typeface="Calibri" panose="020F0502020204030204" pitchFamily="34" charset="0"/>
                        </a:rPr>
                      </a:br>
                      <a:r>
                        <a:rPr lang="en-US" sz="1100" b="1" i="0" u="none" strike="noStrike">
                          <a:solidFill>
                            <a:srgbClr val="000000"/>
                          </a:solidFill>
                          <a:effectLst/>
                          <a:latin typeface="Calibri" panose="020F0502020204030204" pitchFamily="34" charset="0"/>
                        </a:rPr>
                        <a:t>CATEGORY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a:solidFill>
                            <a:srgbClr val="000000"/>
                          </a:solidFill>
                          <a:effectLst/>
                          <a:latin typeface="Calibri" panose="020F0502020204030204" pitchFamily="34" charset="0"/>
                        </a:rPr>
                        <a:t>Water Stock needed for max Airplane size [</a:t>
                      </a:r>
                      <a:r>
                        <a:rPr lang="en-US" sz="1100" b="0" i="0" u="none" strike="noStrike" dirty="0" err="1">
                          <a:solidFill>
                            <a:srgbClr val="000000"/>
                          </a:solidFill>
                          <a:effectLst/>
                          <a:latin typeface="Calibri" panose="020F0502020204030204" pitchFamily="34" charset="0"/>
                        </a:rPr>
                        <a:t>Litres</a:t>
                      </a:r>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100" b="0" i="0" u="none" strike="noStrike" dirty="0">
                          <a:solidFill>
                            <a:srgbClr val="000000"/>
                          </a:solidFill>
                          <a:effectLst/>
                          <a:latin typeface="Calibri" panose="020F0502020204030204" pitchFamily="34" charset="0"/>
                        </a:rPr>
                        <a:t>Minimum number of vehicles </a:t>
                      </a:r>
                      <a:r>
                        <a:rPr lang="en-US" sz="1100" b="1" i="0" u="none" strike="noStrike" dirty="0">
                          <a:solidFill>
                            <a:srgbClr val="000000"/>
                          </a:solidFill>
                          <a:effectLst/>
                          <a:latin typeface="Calibri" panose="020F0502020204030204" pitchFamily="34" charset="0"/>
                        </a:rPr>
                        <a:t>RFF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412908"/>
                  </a:ext>
                </a:extLst>
              </a:tr>
              <a:tr h="192039">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Calibri" panose="020F0502020204030204" pitchFamily="34" charset="0"/>
                        </a:rPr>
                        <a:t>Foam Level B</a:t>
                      </a:r>
                    </a:p>
                  </a:txBody>
                  <a:tcPr marL="9525" marR="9525" marT="9525"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Calibri" panose="020F0502020204030204" pitchFamily="34" charset="0"/>
                        </a:rPr>
                        <a:t>Foam Level 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98202098"/>
                  </a:ext>
                </a:extLst>
              </a:tr>
              <a:tr h="190500">
                <a:tc>
                  <a:txBody>
                    <a:bodyPr/>
                    <a:lstStyle/>
                    <a:p>
                      <a:pPr algn="ctr" fontAlgn="b"/>
                      <a:r>
                        <a:rPr lang="en-US" sz="1100" b="1"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865762"/>
                  </a:ext>
                </a:extLst>
              </a:tr>
              <a:tr h="190500">
                <a:tc>
                  <a:txBody>
                    <a:bodyPr/>
                    <a:lstStyle/>
                    <a:p>
                      <a:pPr algn="ctr" fontAlgn="b"/>
                      <a:r>
                        <a:rPr lang="en-US" sz="1100" b="1"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53142"/>
                  </a:ext>
                </a:extLst>
              </a:tr>
              <a:tr h="190500">
                <a:tc>
                  <a:txBody>
                    <a:bodyPr/>
                    <a:lstStyle/>
                    <a:p>
                      <a:pPr algn="ctr" fontAlgn="b"/>
                      <a:r>
                        <a:rPr lang="en-US" sz="11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995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327581"/>
                  </a:ext>
                </a:extLst>
              </a:tr>
              <a:tr h="190500">
                <a:tc>
                  <a:txBody>
                    <a:bodyPr/>
                    <a:lstStyle/>
                    <a:p>
                      <a:pPr algn="ctr" fontAlgn="b"/>
                      <a:r>
                        <a:rPr lang="en-US"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1991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757953"/>
                  </a:ext>
                </a:extLst>
              </a:tr>
              <a:tr h="190500">
                <a:tc>
                  <a:txBody>
                    <a:bodyPr/>
                    <a:lstStyle/>
                    <a:p>
                      <a:pPr algn="ctr" fontAlgn="b"/>
                      <a:r>
                        <a:rPr lang="en-US"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4165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179218"/>
                  </a:ext>
                </a:extLst>
              </a:tr>
              <a:tr h="190500">
                <a:tc>
                  <a:txBody>
                    <a:bodyPr/>
                    <a:lstStyle/>
                    <a:p>
                      <a:pPr algn="ctr" fontAlgn="b"/>
                      <a:r>
                        <a:rPr lang="en-US" sz="1100" b="1"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6825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206482"/>
                  </a:ext>
                </a:extLst>
              </a:tr>
              <a:tr h="190500">
                <a:tc>
                  <a:txBody>
                    <a:bodyPr/>
                    <a:lstStyle/>
                    <a:p>
                      <a:pPr algn="ctr" fontAlgn="b"/>
                      <a:r>
                        <a:rPr lang="en-US" sz="1100" b="1"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9824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9052223"/>
                  </a:ext>
                </a:extLst>
              </a:tr>
              <a:tr h="190500">
                <a:tc>
                  <a:txBody>
                    <a:bodyPr/>
                    <a:lstStyle/>
                    <a:p>
                      <a:pPr algn="ctr" fontAlgn="b"/>
                      <a:r>
                        <a:rPr lang="en-US" sz="1100" b="1"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20855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14219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556160"/>
                  </a:ext>
                </a:extLst>
              </a:tr>
              <a:tr h="190500">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27859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18995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119937"/>
                  </a:ext>
                </a:extLst>
              </a:tr>
              <a:tr h="190500">
                <a:tc>
                  <a:txBody>
                    <a:bodyPr/>
                    <a:lstStyle/>
                    <a:p>
                      <a:pPr algn="ctr" fontAlgn="b"/>
                      <a:r>
                        <a:rPr lang="en-US" sz="1100" b="1"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36382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24806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70644"/>
                  </a:ext>
                </a:extLst>
              </a:tr>
            </a:tbl>
          </a:graphicData>
        </a:graphic>
      </p:graphicFrame>
      <p:sp>
        <p:nvSpPr>
          <p:cNvPr id="4" name="Slide Number Placeholder 3">
            <a:extLst>
              <a:ext uri="{FF2B5EF4-FFF2-40B4-BE49-F238E27FC236}">
                <a16:creationId xmlns:a16="http://schemas.microsoft.com/office/drawing/2014/main" id="{968292E5-826E-129D-BBF1-D26AB30637F1}"/>
              </a:ext>
            </a:extLst>
          </p:cNvPr>
          <p:cNvSpPr>
            <a:spLocks noGrp="1"/>
          </p:cNvSpPr>
          <p:nvPr>
            <p:ph type="sldNum" sz="quarter" idx="4"/>
          </p:nvPr>
        </p:nvSpPr>
        <p:spPr/>
        <p:txBody>
          <a:bodyPr/>
          <a:lstStyle/>
          <a:p>
            <a:fld id="{64D2DCB6-719E-0F43-A160-E508323EF71D}" type="slidenum">
              <a:rPr lang="en-DK" smtClean="0"/>
              <a:pPr/>
              <a:t>7</a:t>
            </a:fld>
            <a:endParaRPr lang="en-DK"/>
          </a:p>
        </p:txBody>
      </p:sp>
    </p:spTree>
    <p:extLst>
      <p:ext uri="{BB962C8B-B14F-4D97-AF65-F5344CB8AC3E}">
        <p14:creationId xmlns:p14="http://schemas.microsoft.com/office/powerpoint/2010/main" val="1800235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724115-69F0-6CB3-00E5-467B6ABE811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667" b="89333" l="3571" r="98429">
                        <a14:foregroundMark x1="47429" y1="22667" x2="31571" y2="27333"/>
                        <a14:foregroundMark x1="31571" y1="27333" x2="20714" y2="35667"/>
                        <a14:foregroundMark x1="20714" y1="35667" x2="15571" y2="47333"/>
                        <a14:foregroundMark x1="15571" y1="47333" x2="28143" y2="66167"/>
                        <a14:foregroundMark x1="28143" y1="66167" x2="58571" y2="76667"/>
                        <a14:foregroundMark x1="58571" y1="76667" x2="71714" y2="68667"/>
                        <a14:foregroundMark x1="71714" y1="68667" x2="75000" y2="55500"/>
                        <a14:foregroundMark x1="75000" y1="55500" x2="75000" y2="55333"/>
                        <a14:foregroundMark x1="66286" y1="28167" x2="78000" y2="36333"/>
                        <a14:foregroundMark x1="78000" y1="36333" x2="91286" y2="58667"/>
                        <a14:foregroundMark x1="91286" y1="58667" x2="85429" y2="71000"/>
                        <a14:foregroundMark x1="85429" y1="71000" x2="78714" y2="76667"/>
                        <a14:foregroundMark x1="94857" y1="64833" x2="94857" y2="64833"/>
                        <a14:foregroundMark x1="94571" y1="66500" x2="80857" y2="80000"/>
                        <a14:foregroundMark x1="80857" y1="80000" x2="49857" y2="85000"/>
                        <a14:foregroundMark x1="49857" y1="85000" x2="40286" y2="84167"/>
                        <a14:foregroundMark x1="40286" y1="84167" x2="22143" y2="75333"/>
                        <a14:foregroundMark x1="22143" y1="75333" x2="16429" y2="69000"/>
                        <a14:foregroundMark x1="16429" y1="69000" x2="10714" y2="56333"/>
                        <a14:foregroundMark x1="10714" y1="56333" x2="9714" y2="45333"/>
                        <a14:foregroundMark x1="9714" y1="45333" x2="15714" y2="31833"/>
                        <a14:foregroundMark x1="15714" y1="31833" x2="23000" y2="26000"/>
                        <a14:foregroundMark x1="27286" y1="25333" x2="60571" y2="23000"/>
                        <a14:foregroundMark x1="41143" y1="21667" x2="53857" y2="22000"/>
                        <a14:foregroundMark x1="60429" y1="23000" x2="74571" y2="30000"/>
                        <a14:foregroundMark x1="73857" y1="27667" x2="86000" y2="36667"/>
                        <a14:foregroundMark x1="89571" y1="42167" x2="95714" y2="54167"/>
                        <a14:foregroundMark x1="95714" y1="54167" x2="95714" y2="54167"/>
                        <a14:foregroundMark x1="91571" y1="42833" x2="97571" y2="55500"/>
                        <a14:foregroundMark x1="73571" y1="85500" x2="56429" y2="85333"/>
                        <a14:foregroundMark x1="58286" y1="87500" x2="34571" y2="83667"/>
                        <a14:foregroundMark x1="34571" y1="83667" x2="20000" y2="77000"/>
                        <a14:foregroundMark x1="20000" y1="77000" x2="11143" y2="66333"/>
                        <a14:foregroundMark x1="11143" y1="66333" x2="8000" y2="53333"/>
                        <a14:foregroundMark x1="8000" y1="53333" x2="8143" y2="44000"/>
                        <a14:foregroundMark x1="8143" y1="44000" x2="12429" y2="34833"/>
                        <a14:foregroundMark x1="12429" y1="34833" x2="12571" y2="34833"/>
                        <a14:foregroundMark x1="25714" y1="24500" x2="39000" y2="20833"/>
                        <a14:foregroundMark x1="5571" y1="43833" x2="6143" y2="53000"/>
                        <a14:foregroundMark x1="98571" y1="55667" x2="95429" y2="66000"/>
                        <a14:foregroundMark x1="56429" y1="88333" x2="56429" y2="88333"/>
                        <a14:foregroundMark x1="31714" y1="74000" x2="62286" y2="27333"/>
                        <a14:foregroundMark x1="35429" y1="28667" x2="77571" y2="66333"/>
                        <a14:foregroundMark x1="82571" y1="51333" x2="75286" y2="72333"/>
                        <a14:foregroundMark x1="62714" y1="78333" x2="53714" y2="79333"/>
                        <a14:foregroundMark x1="53714" y1="79333" x2="20143" y2="70000"/>
                        <a14:foregroundMark x1="20143" y1="70000" x2="13143" y2="62833"/>
                        <a14:foregroundMark x1="13143" y1="62833" x2="13143" y2="62500"/>
                        <a14:foregroundMark x1="28143" y1="33167" x2="22143" y2="47000"/>
                        <a14:foregroundMark x1="44429" y1="17667" x2="44429" y2="17667"/>
                        <a14:foregroundMark x1="5429" y1="40667" x2="5429" y2="40667"/>
                        <a14:foregroundMark x1="3714" y1="47000" x2="3714" y2="50500"/>
                        <a14:foregroundMark x1="3857" y1="55000" x2="4286" y2="56667"/>
                        <a14:foregroundMark x1="6334" y1="62500" x2="6429" y2="62833"/>
                        <a14:foregroundMark x1="5714" y1="60333" x2="6334" y2="62500"/>
                        <a14:foregroundMark x1="4714" y1="59667" x2="4714" y2="59667"/>
                        <a14:foregroundMark x1="7429" y1="65833" x2="7429" y2="65833"/>
                        <a14:foregroundMark x1="9286" y1="68667" x2="9286" y2="68667"/>
                        <a14:foregroundMark x1="12286" y1="72167" x2="12286" y2="72167"/>
                        <a14:foregroundMark x1="13429" y1="73833" x2="13429" y2="73833"/>
                        <a14:foregroundMark x1="17286" y1="77167" x2="17286" y2="77167"/>
                        <a14:foregroundMark x1="20571" y1="79500" x2="20571" y2="79500"/>
                        <a14:foregroundMark x1="23143" y1="81000" x2="23143" y2="81000"/>
                        <a14:foregroundMark x1="25714" y1="82333" x2="25714" y2="82333"/>
                        <a14:foregroundMark x1="29143" y1="84167" x2="29143" y2="84167"/>
                        <a14:foregroundMark x1="33143" y1="86000" x2="33143" y2="86000"/>
                        <a14:foregroundMark x1="36000" y1="87000" x2="36000" y2="87000"/>
                        <a14:foregroundMark x1="31143" y1="85167" x2="31143" y2="85167"/>
                        <a14:foregroundMark x1="40286" y1="88000" x2="40286" y2="88000"/>
                        <a14:foregroundMark x1="46571" y1="89333" x2="46571" y2="89333"/>
                        <a14:foregroundMark x1="69143" y1="88667" x2="69143" y2="88667"/>
                        <a14:backgroundMark x1="4714" y1="62500" x2="4714" y2="62500"/>
                      </a14:backgroundRemoval>
                    </a14:imgEffect>
                  </a14:imgLayer>
                </a14:imgProps>
              </a:ext>
            </a:extLst>
          </a:blip>
          <a:srcRect t="16335" b="8000"/>
          <a:stretch/>
        </p:blipFill>
        <p:spPr>
          <a:xfrm>
            <a:off x="9083040" y="568728"/>
            <a:ext cx="1888804" cy="1225005"/>
          </a:xfrm>
          <a:prstGeom prst="rect">
            <a:avLst/>
          </a:prstGeom>
        </p:spPr>
      </p:pic>
      <p:pic>
        <p:nvPicPr>
          <p:cNvPr id="14" name="Picture 13">
            <a:extLst>
              <a:ext uri="{FF2B5EF4-FFF2-40B4-BE49-F238E27FC236}">
                <a16:creationId xmlns:a16="http://schemas.microsoft.com/office/drawing/2014/main" id="{F8193F90-D4AB-67C8-1BCE-A2E9933DA689}"/>
              </a:ext>
            </a:extLst>
          </p:cNvPr>
          <p:cNvPicPr>
            <a:picLocks noChangeAspect="1"/>
          </p:cNvPicPr>
          <p:nvPr/>
        </p:nvPicPr>
        <p:blipFill>
          <a:blip r:embed="rId5"/>
          <a:stretch>
            <a:fillRect/>
          </a:stretch>
        </p:blipFill>
        <p:spPr>
          <a:xfrm>
            <a:off x="10854380" y="364141"/>
            <a:ext cx="883422" cy="1140877"/>
          </a:xfrm>
          <a:prstGeom prst="rect">
            <a:avLst/>
          </a:prstGeom>
        </p:spPr>
      </p:pic>
      <p:pic>
        <p:nvPicPr>
          <p:cNvPr id="13" name="Picture 12">
            <a:extLst>
              <a:ext uri="{FF2B5EF4-FFF2-40B4-BE49-F238E27FC236}">
                <a16:creationId xmlns:a16="http://schemas.microsoft.com/office/drawing/2014/main" id="{5FC1AD94-398A-248A-7CF7-7D281C2C942C}"/>
              </a:ext>
            </a:extLst>
          </p:cNvPr>
          <p:cNvPicPr>
            <a:picLocks noChangeAspect="1"/>
          </p:cNvPicPr>
          <p:nvPr/>
        </p:nvPicPr>
        <p:blipFill>
          <a:blip r:embed="rId5"/>
          <a:stretch>
            <a:fillRect/>
          </a:stretch>
        </p:blipFill>
        <p:spPr>
          <a:xfrm>
            <a:off x="529015" y="2043587"/>
            <a:ext cx="2455751" cy="3171428"/>
          </a:xfrm>
          <a:prstGeom prst="rect">
            <a:avLst/>
          </a:prstGeom>
        </p:spPr>
      </p:pic>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ICAO </a:t>
            </a:r>
            <a:r>
              <a:rPr lang="en-US" dirty="0">
                <a:solidFill>
                  <a:srgbClr val="152EA9"/>
                </a:solidFill>
              </a:rPr>
              <a:t>Doc 9261 Heliport Manual </a:t>
            </a:r>
            <a:r>
              <a:rPr lang="en-US" b="1" dirty="0">
                <a:solidFill>
                  <a:srgbClr val="152EA9"/>
                </a:solidFill>
              </a:rPr>
              <a:t>Regulation </a:t>
            </a:r>
          </a:p>
        </p:txBody>
      </p:sp>
      <p:sp>
        <p:nvSpPr>
          <p:cNvPr id="12" name="TextBox 11">
            <a:extLst>
              <a:ext uri="{FF2B5EF4-FFF2-40B4-BE49-F238E27FC236}">
                <a16:creationId xmlns:a16="http://schemas.microsoft.com/office/drawing/2014/main" id="{312EB513-7385-45D5-BFDC-E821318BA824}"/>
              </a:ext>
            </a:extLst>
          </p:cNvPr>
          <p:cNvSpPr txBox="1"/>
          <p:nvPr/>
        </p:nvSpPr>
        <p:spPr>
          <a:xfrm>
            <a:off x="3057842" y="1963410"/>
            <a:ext cx="6474822" cy="646331"/>
          </a:xfrm>
          <a:prstGeom prst="rect">
            <a:avLst/>
          </a:prstGeom>
          <a:noFill/>
        </p:spPr>
        <p:txBody>
          <a:bodyPr wrap="square">
            <a:spAutoFit/>
          </a:bodyPr>
          <a:lstStyle/>
          <a:p>
            <a:r>
              <a:rPr lang="en-US" b="1" dirty="0">
                <a:solidFill>
                  <a:srgbClr val="152EA9"/>
                </a:solidFill>
              </a:rPr>
              <a:t>Global Regulation : </a:t>
            </a:r>
          </a:p>
          <a:p>
            <a:r>
              <a:rPr lang="en-US" dirty="0">
                <a:solidFill>
                  <a:srgbClr val="152EA9"/>
                </a:solidFill>
              </a:rPr>
              <a:t>ICAO Doc 9261 ‘Heliport Manual’</a:t>
            </a:r>
          </a:p>
        </p:txBody>
      </p:sp>
      <p:sp>
        <p:nvSpPr>
          <p:cNvPr id="4" name="TextBox 3">
            <a:extLst>
              <a:ext uri="{FF2B5EF4-FFF2-40B4-BE49-F238E27FC236}">
                <a16:creationId xmlns:a16="http://schemas.microsoft.com/office/drawing/2014/main" id="{EEDDDA7F-0F1E-78A3-1E73-FAE03BB7B51D}"/>
              </a:ext>
            </a:extLst>
          </p:cNvPr>
          <p:cNvSpPr txBox="1"/>
          <p:nvPr/>
        </p:nvSpPr>
        <p:spPr>
          <a:xfrm>
            <a:off x="442914" y="1219200"/>
            <a:ext cx="8951940" cy="677108"/>
          </a:xfrm>
          <a:prstGeom prst="rect">
            <a:avLst/>
          </a:prstGeom>
          <a:noFill/>
        </p:spPr>
        <p:txBody>
          <a:bodyPr wrap="square" rtlCol="0">
            <a:spAutoFit/>
          </a:bodyPr>
          <a:lstStyle/>
          <a:p>
            <a:r>
              <a:rPr lang="th-TH" sz="2000" dirty="0"/>
              <a:t>การออกแบบระบบโฟมดับเพลิงสำหรับเฮลิปอร์ตรับการควบคุมโดยมาตรฐานหลายฉบับ</a:t>
            </a:r>
          </a:p>
          <a:p>
            <a:r>
              <a:rPr lang="en-US" dirty="0">
                <a:solidFill>
                  <a:srgbClr val="152EA9"/>
                </a:solidFill>
              </a:rPr>
              <a:t>(ICAO, CAP437, NFPA418, …)</a:t>
            </a:r>
          </a:p>
        </p:txBody>
      </p:sp>
      <p:sp>
        <p:nvSpPr>
          <p:cNvPr id="10" name="TextBox 9">
            <a:extLst>
              <a:ext uri="{FF2B5EF4-FFF2-40B4-BE49-F238E27FC236}">
                <a16:creationId xmlns:a16="http://schemas.microsoft.com/office/drawing/2014/main" id="{B0210A9A-51C6-C1D8-E6B1-79CAF49F1266}"/>
              </a:ext>
            </a:extLst>
          </p:cNvPr>
          <p:cNvSpPr txBox="1"/>
          <p:nvPr/>
        </p:nvSpPr>
        <p:spPr>
          <a:xfrm>
            <a:off x="3057842" y="5535418"/>
            <a:ext cx="7998848" cy="369332"/>
          </a:xfrm>
          <a:prstGeom prst="rect">
            <a:avLst/>
          </a:prstGeom>
          <a:noFill/>
        </p:spPr>
        <p:txBody>
          <a:bodyPr wrap="square">
            <a:spAutoFit/>
          </a:bodyPr>
          <a:lstStyle/>
          <a:p>
            <a:r>
              <a:rPr lang="en-US" b="1" dirty="0">
                <a:solidFill>
                  <a:srgbClr val="FF0000"/>
                </a:solidFill>
              </a:rPr>
              <a:t>NFF-3B </a:t>
            </a:r>
            <a:r>
              <a:rPr lang="th-TH" b="1" dirty="0">
                <a:solidFill>
                  <a:srgbClr val="FF0000"/>
                </a:solidFill>
              </a:rPr>
              <a:t>ไม่เหมาะสมสำหรับระบบที่ใช้น้ำทะเล (เช่น มาตรฐาน </a:t>
            </a:r>
            <a:r>
              <a:rPr lang="en-US" b="1" dirty="0">
                <a:solidFill>
                  <a:srgbClr val="FF0000"/>
                </a:solidFill>
              </a:rPr>
              <a:t>CAP437)</a:t>
            </a:r>
          </a:p>
        </p:txBody>
      </p:sp>
      <p:graphicFrame>
        <p:nvGraphicFramePr>
          <p:cNvPr id="17" name="Table 16">
            <a:extLst>
              <a:ext uri="{FF2B5EF4-FFF2-40B4-BE49-F238E27FC236}">
                <a16:creationId xmlns:a16="http://schemas.microsoft.com/office/drawing/2014/main" id="{4195B5B5-2450-E00B-4993-29BCC9C57E9C}"/>
              </a:ext>
            </a:extLst>
          </p:cNvPr>
          <p:cNvGraphicFramePr>
            <a:graphicFrameLocks noGrp="1"/>
          </p:cNvGraphicFramePr>
          <p:nvPr>
            <p:extLst>
              <p:ext uri="{D42A27DB-BD31-4B8C-83A1-F6EECF244321}">
                <p14:modId xmlns:p14="http://schemas.microsoft.com/office/powerpoint/2010/main" val="1861862525"/>
              </p:ext>
            </p:extLst>
          </p:nvPr>
        </p:nvGraphicFramePr>
        <p:xfrm>
          <a:off x="3175364" y="2687372"/>
          <a:ext cx="3817620" cy="1261110"/>
        </p:xfrm>
        <a:graphic>
          <a:graphicData uri="http://schemas.openxmlformats.org/drawingml/2006/table">
            <a:tbl>
              <a:tblPr/>
              <a:tblGrid>
                <a:gridCol w="785548">
                  <a:extLst>
                    <a:ext uri="{9D8B030D-6E8A-4147-A177-3AD203B41FA5}">
                      <a16:colId xmlns:a16="http://schemas.microsoft.com/office/drawing/2014/main" val="1351725043"/>
                    </a:ext>
                  </a:extLst>
                </a:gridCol>
                <a:gridCol w="3032072">
                  <a:extLst>
                    <a:ext uri="{9D8B030D-6E8A-4147-A177-3AD203B41FA5}">
                      <a16:colId xmlns:a16="http://schemas.microsoft.com/office/drawing/2014/main" val="3185537082"/>
                    </a:ext>
                  </a:extLst>
                </a:gridCol>
              </a:tblGrid>
              <a:tr h="150312">
                <a:tc gridSpan="2">
                  <a:txBody>
                    <a:bodyPr/>
                    <a:lstStyle/>
                    <a:p>
                      <a:pPr algn="l" fontAlgn="b"/>
                      <a:r>
                        <a:rPr lang="en-US" sz="1200" b="1" i="0" u="none" strike="noStrike" dirty="0">
                          <a:solidFill>
                            <a:srgbClr val="000000"/>
                          </a:solidFill>
                          <a:effectLst/>
                          <a:latin typeface="Calibri" panose="020F0502020204030204" pitchFamily="34" charset="0"/>
                        </a:rPr>
                        <a:t>Table 6.1 Heliport fire fighting category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840097826"/>
                  </a:ext>
                </a:extLst>
              </a:tr>
              <a:tr h="166417">
                <a:tc>
                  <a:txBody>
                    <a:bodyPr/>
                    <a:lstStyle/>
                    <a:p>
                      <a:pPr algn="l" fontAlgn="b"/>
                      <a:r>
                        <a:rPr lang="en-US" sz="1400" b="0" i="0" u="none" strike="noStrike">
                          <a:solidFill>
                            <a:srgbClr val="000000"/>
                          </a:solidFill>
                          <a:effectLst/>
                          <a:latin typeface="Calibri" panose="020F0502020204030204" pitchFamily="34" charset="0"/>
                        </a:rPr>
                        <a:t>Category</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Helicopter over-all length </a:t>
                      </a:r>
                      <a:r>
                        <a:rPr lang="en-US" sz="1400" b="0" i="0" u="none" strike="noStrike" baseline="30000">
                          <a:solidFill>
                            <a:srgbClr val="000000"/>
                          </a:solidFill>
                          <a:effectLst/>
                          <a:latin typeface="Calibri" panose="020F0502020204030204" pitchFamily="34" charset="0"/>
                        </a:rPr>
                        <a:t>1</a:t>
                      </a:r>
                      <a:endParaRPr lang="en-US" sz="14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8410727"/>
                  </a:ext>
                </a:extLst>
              </a:tr>
              <a:tr h="150312">
                <a:tc>
                  <a:txBody>
                    <a:bodyPr/>
                    <a:lstStyle/>
                    <a:p>
                      <a:pPr algn="ctr" fontAlgn="b"/>
                      <a:r>
                        <a:rPr lang="en-US" sz="1400" b="1" i="0" u="none" strike="noStrike">
                          <a:solidFill>
                            <a:srgbClr val="000000"/>
                          </a:solidFill>
                          <a:effectLst/>
                          <a:latin typeface="Calibri" panose="020F0502020204030204" pitchFamily="34" charset="0"/>
                        </a:rPr>
                        <a:t>H1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up to but not including 15 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14462167"/>
                  </a:ext>
                </a:extLst>
              </a:tr>
              <a:tr h="150312">
                <a:tc>
                  <a:txBody>
                    <a:bodyPr/>
                    <a:lstStyle/>
                    <a:p>
                      <a:pPr algn="ctr" fontAlgn="b"/>
                      <a:r>
                        <a:rPr lang="en-US" sz="1400" b="1" i="0" u="none" strike="noStrike">
                          <a:solidFill>
                            <a:srgbClr val="000000"/>
                          </a:solidFill>
                          <a:effectLst/>
                          <a:latin typeface="Calibri" panose="020F0502020204030204" pitchFamily="34" charset="0"/>
                        </a:rPr>
                        <a:t>H2</a:t>
                      </a:r>
                    </a:p>
                  </a:txBody>
                  <a:tcPr marL="9525" marR="9525" marT="9525" marB="0" anchor="b">
                    <a:lnL>
                      <a:noFill/>
                    </a:lnL>
                    <a:lnR>
                      <a:noFill/>
                    </a:lnR>
                    <a:lnT>
                      <a:noFill/>
                    </a:lnT>
                    <a:lnB>
                      <a:noFill/>
                    </a:lnB>
                    <a:solidFill>
                      <a:srgbClr val="FFFFFF"/>
                    </a:solidFill>
                  </a:tcPr>
                </a:tc>
                <a:tc>
                  <a:txBody>
                    <a:bodyPr/>
                    <a:lstStyle/>
                    <a:p>
                      <a:pPr algn="ctr" fontAlgn="b"/>
                      <a:r>
                        <a:rPr lang="en-US" sz="1400" b="0" i="0" u="none" strike="noStrike" dirty="0">
                          <a:solidFill>
                            <a:srgbClr val="000000"/>
                          </a:solidFill>
                          <a:effectLst/>
                          <a:latin typeface="Calibri" panose="020F0502020204030204" pitchFamily="34" charset="0"/>
                        </a:rPr>
                        <a:t>from 15m up to but not including 24m</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497671852"/>
                  </a:ext>
                </a:extLst>
              </a:tr>
              <a:tr h="150312">
                <a:tc>
                  <a:txBody>
                    <a:bodyPr/>
                    <a:lstStyle/>
                    <a:p>
                      <a:pPr algn="ctr" fontAlgn="b"/>
                      <a:r>
                        <a:rPr lang="en-US" sz="1400" b="1" i="0" u="none" strike="noStrike">
                          <a:solidFill>
                            <a:srgbClr val="000000"/>
                          </a:solidFill>
                          <a:effectLst/>
                          <a:latin typeface="Calibri" panose="020F0502020204030204" pitchFamily="34" charset="0"/>
                        </a:rPr>
                        <a:t>H3</a:t>
                      </a:r>
                    </a:p>
                  </a:txBody>
                  <a:tcPr marL="9525" marR="9525" marT="9525"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from 24m up to but not including 35m</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698690343"/>
                  </a:ext>
                </a:extLst>
              </a:tr>
              <a:tr h="150312">
                <a:tc gridSpan="2">
                  <a:txBody>
                    <a:bodyPr/>
                    <a:lstStyle/>
                    <a:p>
                      <a:pPr algn="l" fontAlgn="b"/>
                      <a:r>
                        <a:rPr lang="en-US" sz="1100" b="0" i="0" u="none" strike="noStrike" dirty="0">
                          <a:solidFill>
                            <a:srgbClr val="000000"/>
                          </a:solidFill>
                          <a:effectLst/>
                          <a:latin typeface="Calibri" panose="020F0502020204030204" pitchFamily="34" charset="0"/>
                        </a:rPr>
                        <a:t>1. Helicopter length, including the tail boom and the rotors</a:t>
                      </a:r>
                    </a:p>
                  </a:txBody>
                  <a:tcPr marL="9525" marR="9525" marT="9525" marB="0" anchor="b">
                    <a:lnL>
                      <a:noFill/>
                    </a:lnL>
                    <a:lnR>
                      <a:noFill/>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2454637441"/>
                  </a:ext>
                </a:extLst>
              </a:tr>
            </a:tbl>
          </a:graphicData>
        </a:graphic>
      </p:graphicFrame>
      <p:graphicFrame>
        <p:nvGraphicFramePr>
          <p:cNvPr id="19" name="Table 18">
            <a:extLst>
              <a:ext uri="{FF2B5EF4-FFF2-40B4-BE49-F238E27FC236}">
                <a16:creationId xmlns:a16="http://schemas.microsoft.com/office/drawing/2014/main" id="{53613F52-9A45-AE58-E298-B7D23FDC52B0}"/>
              </a:ext>
            </a:extLst>
          </p:cNvPr>
          <p:cNvGraphicFramePr>
            <a:graphicFrameLocks noGrp="1"/>
          </p:cNvGraphicFramePr>
          <p:nvPr>
            <p:extLst>
              <p:ext uri="{D42A27DB-BD31-4B8C-83A1-F6EECF244321}">
                <p14:modId xmlns:p14="http://schemas.microsoft.com/office/powerpoint/2010/main" val="36000490"/>
              </p:ext>
            </p:extLst>
          </p:nvPr>
        </p:nvGraphicFramePr>
        <p:xfrm>
          <a:off x="7183582" y="2309989"/>
          <a:ext cx="4610100" cy="2847975"/>
        </p:xfrm>
        <a:graphic>
          <a:graphicData uri="http://schemas.openxmlformats.org/drawingml/2006/table">
            <a:tbl>
              <a:tblPr/>
              <a:tblGrid>
                <a:gridCol w="44450">
                  <a:extLst>
                    <a:ext uri="{9D8B030D-6E8A-4147-A177-3AD203B41FA5}">
                      <a16:colId xmlns:a16="http://schemas.microsoft.com/office/drawing/2014/main" val="4056099828"/>
                    </a:ext>
                  </a:extLst>
                </a:gridCol>
                <a:gridCol w="311640">
                  <a:extLst>
                    <a:ext uri="{9D8B030D-6E8A-4147-A177-3AD203B41FA5}">
                      <a16:colId xmlns:a16="http://schemas.microsoft.com/office/drawing/2014/main" val="3750234167"/>
                    </a:ext>
                  </a:extLst>
                </a:gridCol>
                <a:gridCol w="2193772">
                  <a:extLst>
                    <a:ext uri="{9D8B030D-6E8A-4147-A177-3AD203B41FA5}">
                      <a16:colId xmlns:a16="http://schemas.microsoft.com/office/drawing/2014/main" val="1829295538"/>
                    </a:ext>
                  </a:extLst>
                </a:gridCol>
                <a:gridCol w="686746">
                  <a:extLst>
                    <a:ext uri="{9D8B030D-6E8A-4147-A177-3AD203B41FA5}">
                      <a16:colId xmlns:a16="http://schemas.microsoft.com/office/drawing/2014/main" val="1485184335"/>
                    </a:ext>
                  </a:extLst>
                </a:gridCol>
                <a:gridCol w="686746">
                  <a:extLst>
                    <a:ext uri="{9D8B030D-6E8A-4147-A177-3AD203B41FA5}">
                      <a16:colId xmlns:a16="http://schemas.microsoft.com/office/drawing/2014/main" val="2305350522"/>
                    </a:ext>
                  </a:extLst>
                </a:gridCol>
                <a:gridCol w="686746">
                  <a:extLst>
                    <a:ext uri="{9D8B030D-6E8A-4147-A177-3AD203B41FA5}">
                      <a16:colId xmlns:a16="http://schemas.microsoft.com/office/drawing/2014/main" val="1745381137"/>
                    </a:ext>
                  </a:extLst>
                </a:gridCol>
              </a:tblGrid>
              <a:tr h="390525">
                <a:tc gridSpan="6">
                  <a:txBody>
                    <a:bodyPr/>
                    <a:lstStyle/>
                    <a:p>
                      <a:pPr algn="l" fontAlgn="b"/>
                      <a:r>
                        <a:rPr lang="en-US" sz="1200" b="1" i="0" u="none" strike="noStrike" dirty="0">
                          <a:solidFill>
                            <a:srgbClr val="000000"/>
                          </a:solidFill>
                          <a:effectLst/>
                          <a:latin typeface="Calibri" panose="020F0502020204030204" pitchFamily="34" charset="0"/>
                        </a:rPr>
                        <a:t>Table 6.4 Calculation of critical area and amounts of water needed for foam production using ICAO B level foam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5453812"/>
                  </a:ext>
                </a:extLst>
              </a:tr>
              <a:tr h="200025">
                <a:tc gridSpan="2">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gridSpan="3">
                  <a:txBody>
                    <a:bodyPr/>
                    <a:lstStyle/>
                    <a:p>
                      <a:pPr algn="l" fontAlgn="b"/>
                      <a:r>
                        <a:rPr lang="en-US" sz="1200" b="0" i="0" u="none" strike="noStrike">
                          <a:solidFill>
                            <a:srgbClr val="000000"/>
                          </a:solidFill>
                          <a:effectLst/>
                          <a:latin typeface="Calibri" panose="020F0502020204030204" pitchFamily="34" charset="0"/>
                        </a:rPr>
                        <a:t>Helicopter fire fighting category</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1437331"/>
                  </a:ext>
                </a:extLst>
              </a:tr>
              <a:tr h="200025">
                <a:tc gridSpan="2">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Calibri" panose="020F0502020204030204" pitchFamily="34" charset="0"/>
                        </a:rPr>
                        <a:t>H1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Calibri" panose="020F0502020204030204" pitchFamily="34" charset="0"/>
                        </a:rPr>
                        <a:t>H2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Calibri" panose="020F0502020204030204" pitchFamily="34" charset="0"/>
                        </a:rPr>
                        <a:t>H3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0445191"/>
                  </a:ext>
                </a:extLst>
              </a:tr>
              <a:tr h="228600">
                <a:tc gridSpan="3">
                  <a:txBody>
                    <a:bodyPr/>
                    <a:lstStyle/>
                    <a:p>
                      <a:pPr algn="l" fontAlgn="b"/>
                      <a:r>
                        <a:rPr lang="en-US" sz="1200" b="0" i="0" u="none" strike="noStrike">
                          <a:solidFill>
                            <a:srgbClr val="000000"/>
                          </a:solidFill>
                          <a:effectLst/>
                          <a:latin typeface="Calibri" panose="020F0502020204030204" pitchFamily="34" charset="0"/>
                        </a:rPr>
                        <a:t>Critical area (m</a:t>
                      </a:r>
                      <a:r>
                        <a:rPr lang="en-US" sz="1200" b="0" i="0" u="none" strike="noStrike" baseline="30000">
                          <a:solidFill>
                            <a:srgbClr val="000000"/>
                          </a:solidFill>
                          <a:effectLst/>
                          <a:latin typeface="Calibri" panose="020F0502020204030204" pitchFamily="34" charset="0"/>
                        </a:rPr>
                        <a:t>2</a:t>
                      </a:r>
                      <a:r>
                        <a:rPr lang="en-US" sz="1200" b="0" i="0" u="none" strike="noStrike">
                          <a:solidFill>
                            <a:srgbClr val="000000"/>
                          </a:solidFill>
                          <a:effectLst/>
                          <a:latin typeface="Calibri" panose="020F0502020204030204" pitchFamily="34" charset="0"/>
                        </a:rPr>
                        <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47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144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17330899"/>
                  </a:ext>
                </a:extLst>
              </a:tr>
              <a:tr h="228600">
                <a:tc gridSpan="3">
                  <a:txBody>
                    <a:bodyPr/>
                    <a:lstStyle/>
                    <a:p>
                      <a:pPr algn="l" fontAlgn="b"/>
                      <a:r>
                        <a:rPr lang="en-US" sz="1200" b="0" i="0" u="none" strike="noStrike">
                          <a:solidFill>
                            <a:srgbClr val="000000"/>
                          </a:solidFill>
                          <a:effectLst/>
                          <a:latin typeface="Calibri" panose="020F0502020204030204" pitchFamily="34" charset="0"/>
                        </a:rPr>
                        <a:t>Application rate (L/min/m</a:t>
                      </a:r>
                      <a:r>
                        <a:rPr lang="en-US" sz="1200" b="0" i="0" u="none" strike="noStrike" baseline="30000">
                          <a:solidFill>
                            <a:srgbClr val="000000"/>
                          </a:solidFill>
                          <a:effectLst/>
                          <a:latin typeface="Calibri" panose="020F0502020204030204" pitchFamily="34" charset="0"/>
                        </a:rPr>
                        <a:t>2</a:t>
                      </a:r>
                      <a:r>
                        <a:rPr lang="en-US" sz="12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80807869"/>
                  </a:ext>
                </a:extLst>
              </a:tr>
              <a:tr h="200025">
                <a:tc gridSpan="3">
                  <a:txBody>
                    <a:bodyPr/>
                    <a:lstStyle/>
                    <a:p>
                      <a:pPr algn="l" fontAlgn="b"/>
                      <a:r>
                        <a:rPr lang="en-US" sz="1200" b="0" i="0" u="none" strike="noStrike">
                          <a:solidFill>
                            <a:srgbClr val="000000"/>
                          </a:solidFill>
                          <a:effectLst/>
                          <a:latin typeface="Calibri" panose="020F0502020204030204" pitchFamily="34" charset="0"/>
                        </a:rPr>
                        <a:t>Discharge rate - foam solution (L/min)</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500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800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32104516"/>
                  </a:ext>
                </a:extLst>
              </a:tr>
              <a:tr h="200025">
                <a:tc gridSpan="3">
                  <a:txBody>
                    <a:bodyPr/>
                    <a:lstStyle/>
                    <a:p>
                      <a:pPr algn="l" fontAlgn="b"/>
                      <a:r>
                        <a:rPr lang="en-US" sz="1200" b="0" i="0" u="none" strike="noStrike">
                          <a:solidFill>
                            <a:srgbClr val="000000"/>
                          </a:solidFill>
                          <a:effectLst/>
                          <a:latin typeface="Calibri" panose="020F0502020204030204" pitchFamily="34" charset="0"/>
                        </a:rPr>
                        <a:t>Water needed for foam production </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958066082"/>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2">
                  <a:txBody>
                    <a:bodyPr/>
                    <a:lstStyle/>
                    <a:p>
                      <a:pPr algn="l" fontAlgn="b"/>
                      <a:r>
                        <a:rPr lang="en-US" sz="1200" b="0" i="0" u="none" strike="noStrike">
                          <a:solidFill>
                            <a:srgbClr val="000000"/>
                          </a:solidFill>
                          <a:effectLst/>
                          <a:latin typeface="Calibri" panose="020F0502020204030204" pitchFamily="34" charset="0"/>
                        </a:rPr>
                        <a:t>Surface level heliport (L)</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Surface level heliport (L)</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500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1000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1600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382626714"/>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2">
                  <a:txBody>
                    <a:bodyPr/>
                    <a:lstStyle/>
                    <a:p>
                      <a:pPr algn="l" fontAlgn="b"/>
                      <a:r>
                        <a:rPr lang="en-US" sz="1200" b="0" i="0" u="none" strike="noStrike">
                          <a:solidFill>
                            <a:srgbClr val="000000"/>
                          </a:solidFill>
                          <a:effectLst/>
                          <a:latin typeface="Calibri" panose="020F0502020204030204" pitchFamily="34" charset="0"/>
                        </a:rPr>
                        <a:t>Elevated heliport (L)</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Elevated heliport (L)</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2500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5000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8000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753955448"/>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827067329"/>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5">
                  <a:txBody>
                    <a:bodyPr/>
                    <a:lstStyle/>
                    <a:p>
                      <a:pPr algn="l" fontAlgn="b"/>
                      <a:r>
                        <a:rPr lang="en-US" sz="1200" b="0" i="0" u="none" strike="noStrike">
                          <a:solidFill>
                            <a:srgbClr val="000000"/>
                          </a:solidFill>
                          <a:effectLst/>
                          <a:latin typeface="Calibri" panose="020F0502020204030204" pitchFamily="34" charset="0"/>
                        </a:rPr>
                        <a:t>Implicit application duration (not in the standard) </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Implicit application duration (not in the standard) </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4301789"/>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2">
                  <a:txBody>
                    <a:bodyPr/>
                    <a:lstStyle/>
                    <a:p>
                      <a:pPr algn="l" fontAlgn="b"/>
                      <a:r>
                        <a:rPr lang="en-US" sz="1200" b="0" i="0" u="none" strike="noStrike">
                          <a:solidFill>
                            <a:srgbClr val="000000"/>
                          </a:solidFill>
                          <a:effectLst/>
                          <a:latin typeface="Calibri" panose="020F0502020204030204" pitchFamily="34" charset="0"/>
                        </a:rPr>
                        <a:t>Surface level heliport (minutes)</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Surface level heliport (minutes)</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681785871"/>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200" b="0" i="0" u="none" strike="noStrike" dirty="0">
                          <a:solidFill>
                            <a:srgbClr val="000000"/>
                          </a:solidFill>
                          <a:effectLst/>
                          <a:latin typeface="Calibri" panose="020F0502020204030204" pitchFamily="34" charset="0"/>
                        </a:rPr>
                        <a:t>Elevated heliport (minutes)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Elevated heliport (minutes)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4898498"/>
                  </a:ext>
                </a:extLst>
              </a:tr>
            </a:tbl>
          </a:graphicData>
        </a:graphic>
      </p:graphicFrame>
      <p:sp>
        <p:nvSpPr>
          <p:cNvPr id="3" name="Slide Number Placeholder 2">
            <a:extLst>
              <a:ext uri="{FF2B5EF4-FFF2-40B4-BE49-F238E27FC236}">
                <a16:creationId xmlns:a16="http://schemas.microsoft.com/office/drawing/2014/main" id="{236CD56E-76E8-8FCF-D765-18C45E733675}"/>
              </a:ext>
            </a:extLst>
          </p:cNvPr>
          <p:cNvSpPr>
            <a:spLocks noGrp="1"/>
          </p:cNvSpPr>
          <p:nvPr>
            <p:ph type="sldNum" sz="quarter" idx="4"/>
          </p:nvPr>
        </p:nvSpPr>
        <p:spPr/>
        <p:txBody>
          <a:bodyPr/>
          <a:lstStyle/>
          <a:p>
            <a:fld id="{64D2DCB6-719E-0F43-A160-E508323EF71D}" type="slidenum">
              <a:rPr lang="en-DK" smtClean="0"/>
              <a:pPr/>
              <a:t>8</a:t>
            </a:fld>
            <a:endParaRPr lang="en-DK"/>
          </a:p>
        </p:txBody>
      </p:sp>
    </p:spTree>
    <p:extLst>
      <p:ext uri="{BB962C8B-B14F-4D97-AF65-F5344CB8AC3E}">
        <p14:creationId xmlns:p14="http://schemas.microsoft.com/office/powerpoint/2010/main" val="65710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A1584D-EEC0-D08C-E2D0-6E76E727C9CA}"/>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CFFF3B61-628F-D4E8-B755-07B17E944F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7" b="8116"/>
          <a:stretch/>
        </p:blipFill>
        <p:spPr bwMode="auto">
          <a:xfrm>
            <a:off x="-1" y="-1"/>
            <a:ext cx="12192001" cy="686249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Épingle : les meilleures images libres de droits, photos de stock et  illustrations | Shutterstock">
            <a:extLst>
              <a:ext uri="{FF2B5EF4-FFF2-40B4-BE49-F238E27FC236}">
                <a16:creationId xmlns:a16="http://schemas.microsoft.com/office/drawing/2014/main" id="{6534D905-4923-CA0C-E872-6BE45B9F8EF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a:off x="10295696" y="1283475"/>
            <a:ext cx="1398104" cy="1734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Épingle : les meilleures images libres de droits, photos de stock et  illustrations | Shutterstock">
            <a:extLst>
              <a:ext uri="{FF2B5EF4-FFF2-40B4-BE49-F238E27FC236}">
                <a16:creationId xmlns:a16="http://schemas.microsoft.com/office/drawing/2014/main" id="{0E206E64-7C3D-43D9-EFA1-27B7E6410F8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a:off x="4828347" y="1117822"/>
            <a:ext cx="1398104" cy="1734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Épingle : les meilleures images libres de droits, photos de stock et  illustrations | Shutterstock">
            <a:extLst>
              <a:ext uri="{FF2B5EF4-FFF2-40B4-BE49-F238E27FC236}">
                <a16:creationId xmlns:a16="http://schemas.microsoft.com/office/drawing/2014/main" id="{7412342A-B6B1-4519-0099-3BF850A2B78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a:off x="498200" y="416209"/>
            <a:ext cx="1398104" cy="17345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354281A-19E0-E5E9-7BBF-B85E8C2CB359}"/>
              </a:ext>
            </a:extLst>
          </p:cNvPr>
          <p:cNvSpPr txBox="1"/>
          <p:nvPr/>
        </p:nvSpPr>
        <p:spPr>
          <a:xfrm>
            <a:off x="5292790" y="1057511"/>
            <a:ext cx="1654662" cy="369332"/>
          </a:xfrm>
          <a:prstGeom prst="rect">
            <a:avLst/>
          </a:prstGeom>
          <a:noFill/>
        </p:spPr>
        <p:txBody>
          <a:bodyPr wrap="square" rtlCol="0">
            <a:spAutoFit/>
          </a:bodyPr>
          <a:lstStyle/>
          <a:p>
            <a:r>
              <a:rPr lang="en-US" b="1" dirty="0">
                <a:solidFill>
                  <a:srgbClr val="C00000"/>
                </a:solidFill>
              </a:rPr>
              <a:t>Fire Station 2</a:t>
            </a:r>
          </a:p>
        </p:txBody>
      </p:sp>
      <p:sp>
        <p:nvSpPr>
          <p:cNvPr id="19" name="TextBox 18">
            <a:extLst>
              <a:ext uri="{FF2B5EF4-FFF2-40B4-BE49-F238E27FC236}">
                <a16:creationId xmlns:a16="http://schemas.microsoft.com/office/drawing/2014/main" id="{DE6507C1-0EC4-CB58-5ABF-AFDD5F6A1341}"/>
              </a:ext>
            </a:extLst>
          </p:cNvPr>
          <p:cNvSpPr txBox="1"/>
          <p:nvPr/>
        </p:nvSpPr>
        <p:spPr>
          <a:xfrm>
            <a:off x="1309451" y="1408037"/>
            <a:ext cx="1654662" cy="369332"/>
          </a:xfrm>
          <a:prstGeom prst="rect">
            <a:avLst/>
          </a:prstGeom>
          <a:noFill/>
        </p:spPr>
        <p:txBody>
          <a:bodyPr wrap="square" rtlCol="0">
            <a:spAutoFit/>
          </a:bodyPr>
          <a:lstStyle/>
          <a:p>
            <a:r>
              <a:rPr lang="en-US" b="1" dirty="0">
                <a:solidFill>
                  <a:srgbClr val="C00000"/>
                </a:solidFill>
              </a:rPr>
              <a:t>Fire Station 3</a:t>
            </a:r>
          </a:p>
        </p:txBody>
      </p:sp>
      <p:sp>
        <p:nvSpPr>
          <p:cNvPr id="22" name="TextBox 21">
            <a:extLst>
              <a:ext uri="{FF2B5EF4-FFF2-40B4-BE49-F238E27FC236}">
                <a16:creationId xmlns:a16="http://schemas.microsoft.com/office/drawing/2014/main" id="{64099FA7-0C5E-5D3B-AC81-DDE6E592E99A}"/>
              </a:ext>
            </a:extLst>
          </p:cNvPr>
          <p:cNvSpPr txBox="1"/>
          <p:nvPr/>
        </p:nvSpPr>
        <p:spPr>
          <a:xfrm>
            <a:off x="1083603" y="2538599"/>
            <a:ext cx="4125960" cy="1477328"/>
          </a:xfrm>
          <a:prstGeom prst="rect">
            <a:avLst/>
          </a:prstGeom>
          <a:noFill/>
        </p:spPr>
        <p:txBody>
          <a:bodyPr wrap="square" rtlCol="0">
            <a:spAutoFit/>
          </a:bodyPr>
          <a:lstStyle/>
          <a:p>
            <a:r>
              <a:rPr lang="en-US" b="1" dirty="0">
                <a:solidFill>
                  <a:srgbClr val="C00000"/>
                </a:solidFill>
              </a:rPr>
              <a:t>Each Fire Stations : </a:t>
            </a:r>
          </a:p>
          <a:p>
            <a:pPr marL="285750" indent="-285750">
              <a:buFont typeface="Arial" panose="020B0604020202020204" pitchFamily="34" charset="0"/>
              <a:buChar char="•"/>
            </a:pPr>
            <a:r>
              <a:rPr lang="en-US" b="1" dirty="0">
                <a:solidFill>
                  <a:srgbClr val="C00000"/>
                </a:solidFill>
              </a:rPr>
              <a:t>3 Crash tenders (ARFFs)</a:t>
            </a:r>
          </a:p>
          <a:p>
            <a:pPr marL="285750" indent="-285750">
              <a:buFont typeface="Arial" panose="020B0604020202020204" pitchFamily="34" charset="0"/>
              <a:buChar char="•"/>
            </a:pPr>
            <a:r>
              <a:rPr lang="en-US" b="1" dirty="0">
                <a:solidFill>
                  <a:srgbClr val="C00000"/>
                </a:solidFill>
              </a:rPr>
              <a:t>7000 </a:t>
            </a:r>
            <a:r>
              <a:rPr lang="en-US" b="1" dirty="0" err="1">
                <a:solidFill>
                  <a:srgbClr val="C00000"/>
                </a:solidFill>
              </a:rPr>
              <a:t>Ltr</a:t>
            </a:r>
            <a:r>
              <a:rPr lang="en-US" b="1" dirty="0">
                <a:solidFill>
                  <a:srgbClr val="C00000"/>
                </a:solidFill>
              </a:rPr>
              <a:t> of Foam</a:t>
            </a:r>
          </a:p>
          <a:p>
            <a:pPr marL="285750" indent="-285750">
              <a:buFont typeface="Arial" panose="020B0604020202020204" pitchFamily="34" charset="0"/>
              <a:buChar char="•"/>
            </a:pPr>
            <a:r>
              <a:rPr lang="en-US" b="1" dirty="0">
                <a:solidFill>
                  <a:srgbClr val="C00000"/>
                </a:solidFill>
              </a:rPr>
              <a:t>2000 Kg Powder</a:t>
            </a:r>
          </a:p>
          <a:p>
            <a:pPr marL="285750" indent="-285750">
              <a:buFont typeface="Arial" panose="020B0604020202020204" pitchFamily="34" charset="0"/>
              <a:buChar char="•"/>
            </a:pPr>
            <a:endParaRPr lang="en-US" b="1" dirty="0">
              <a:solidFill>
                <a:srgbClr val="C00000"/>
              </a:solidFill>
            </a:endParaRPr>
          </a:p>
        </p:txBody>
      </p:sp>
      <p:pic>
        <p:nvPicPr>
          <p:cNvPr id="23" name="Picture 16">
            <a:extLst>
              <a:ext uri="{FF2B5EF4-FFF2-40B4-BE49-F238E27FC236}">
                <a16:creationId xmlns:a16="http://schemas.microsoft.com/office/drawing/2014/main" id="{0D055039-0137-0802-725A-EA53C5BE53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44" b="93889" l="4792" r="96563">
                        <a14:foregroundMark x1="13438" y1="73148" x2="13438" y2="73148"/>
                        <a14:foregroundMark x1="13073" y1="75185" x2="49271" y2="71389"/>
                        <a14:foregroundMark x1="49271" y1="71389" x2="50833" y2="70093"/>
                        <a14:foregroundMark x1="58281" y1="70556" x2="83125" y2="63981"/>
                        <a14:foregroundMark x1="83125" y1="63981" x2="81510" y2="48241"/>
                        <a14:foregroundMark x1="81510" y1="48241" x2="67969" y2="34167"/>
                        <a14:foregroundMark x1="67969" y1="34167" x2="61302" y2="31852"/>
                        <a14:foregroundMark x1="72031" y1="11296" x2="77760" y2="14167"/>
                        <a14:foregroundMark x1="77760" y1="14167" x2="77813" y2="15463"/>
                        <a14:foregroundMark x1="79948" y1="9537" x2="79948" y2="9537"/>
                        <a14:foregroundMark x1="88854" y1="39907" x2="92604" y2="62778"/>
                        <a14:foregroundMark x1="92604" y1="62778" x2="89323" y2="70926"/>
                        <a14:foregroundMark x1="89323" y1="70926" x2="85417" y2="74722"/>
                        <a14:foregroundMark x1="77396" y1="82407" x2="69219" y2="85833"/>
                        <a14:foregroundMark x1="69219" y1="85833" x2="66927" y2="71944"/>
                        <a14:foregroundMark x1="66927" y1="71944" x2="66927" y2="71111"/>
                        <a14:foregroundMark x1="52083" y1="86019" x2="42656" y2="73333"/>
                        <a14:foregroundMark x1="42656" y1="73333" x2="42448" y2="72130"/>
                        <a14:foregroundMark x1="32969" y1="83889" x2="40573" y2="80648"/>
                        <a14:foregroundMark x1="43333" y1="86296" x2="51927" y2="86944"/>
                        <a14:foregroundMark x1="51927" y1="86944" x2="53385" y2="81389"/>
                        <a14:foregroundMark x1="54271" y1="83704" x2="52083" y2="89815"/>
                        <a14:foregroundMark x1="52083" y1="89815" x2="45781" y2="93889"/>
                        <a14:foregroundMark x1="45781" y1="93889" x2="44583" y2="93611"/>
                        <a14:foregroundMark x1="5052" y1="38333" x2="4792" y2="62593"/>
                        <a14:foregroundMark x1="4792" y1="62593" x2="4844" y2="62870"/>
                        <a14:foregroundMark x1="35521" y1="36019" x2="36250" y2="54722"/>
                        <a14:foregroundMark x1="96563" y1="38981" x2="96563" y2="38981"/>
                        <a14:foregroundMark x1="54740" y1="79537" x2="54740" y2="79537"/>
                        <a14:foregroundMark x1="61615" y1="5741" x2="61615" y2="5741"/>
                        <a14:foregroundMark x1="68698" y1="4444" x2="68698" y2="4444"/>
                        <a14:foregroundMark x1="66250" y1="8611" x2="66250" y2="8611"/>
                        <a14:foregroundMark x1="85313" y1="78333" x2="85313" y2="78333"/>
                        <a14:backgroundMark x1="92396" y1="33704" x2="92396" y2="33704"/>
                        <a14:backgroundMark x1="95781" y1="33611" x2="95781" y2="33611"/>
                      </a14:backgroundRemoval>
                    </a14:imgEffect>
                  </a14:imgLayer>
                </a14:imgProps>
              </a:ext>
              <a:ext uri="{28A0092B-C50C-407E-A947-70E740481C1C}">
                <a14:useLocalDpi xmlns:a14="http://schemas.microsoft.com/office/drawing/2010/main" val="0"/>
              </a:ext>
            </a:extLst>
          </a:blip>
          <a:srcRect/>
          <a:stretch>
            <a:fillRect/>
          </a:stretch>
        </p:blipFill>
        <p:spPr bwMode="auto">
          <a:xfrm>
            <a:off x="2227803" y="1906308"/>
            <a:ext cx="1197665" cy="673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a:extLst>
              <a:ext uri="{FF2B5EF4-FFF2-40B4-BE49-F238E27FC236}">
                <a16:creationId xmlns:a16="http://schemas.microsoft.com/office/drawing/2014/main" id="{5BC3FD5C-3170-12ED-EECE-B3EF2FF9932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44" b="93889" l="4792" r="96563">
                        <a14:foregroundMark x1="13438" y1="73148" x2="13438" y2="73148"/>
                        <a14:foregroundMark x1="13073" y1="75185" x2="49271" y2="71389"/>
                        <a14:foregroundMark x1="49271" y1="71389" x2="50833" y2="70093"/>
                        <a14:foregroundMark x1="58281" y1="70556" x2="83125" y2="63981"/>
                        <a14:foregroundMark x1="83125" y1="63981" x2="81510" y2="48241"/>
                        <a14:foregroundMark x1="81510" y1="48241" x2="67969" y2="34167"/>
                        <a14:foregroundMark x1="67969" y1="34167" x2="61302" y2="31852"/>
                        <a14:foregroundMark x1="72031" y1="11296" x2="77760" y2="14167"/>
                        <a14:foregroundMark x1="77760" y1="14167" x2="77813" y2="15463"/>
                        <a14:foregroundMark x1="79948" y1="9537" x2="79948" y2="9537"/>
                        <a14:foregroundMark x1="88854" y1="39907" x2="92604" y2="62778"/>
                        <a14:foregroundMark x1="92604" y1="62778" x2="89323" y2="70926"/>
                        <a14:foregroundMark x1="89323" y1="70926" x2="85417" y2="74722"/>
                        <a14:foregroundMark x1="77396" y1="82407" x2="69219" y2="85833"/>
                        <a14:foregroundMark x1="69219" y1="85833" x2="66927" y2="71944"/>
                        <a14:foregroundMark x1="66927" y1="71944" x2="66927" y2="71111"/>
                        <a14:foregroundMark x1="52083" y1="86019" x2="42656" y2="73333"/>
                        <a14:foregroundMark x1="42656" y1="73333" x2="42448" y2="72130"/>
                        <a14:foregroundMark x1="32969" y1="83889" x2="40573" y2="80648"/>
                        <a14:foregroundMark x1="43333" y1="86296" x2="51927" y2="86944"/>
                        <a14:foregroundMark x1="51927" y1="86944" x2="53385" y2="81389"/>
                        <a14:foregroundMark x1="54271" y1="83704" x2="52083" y2="89815"/>
                        <a14:foregroundMark x1="52083" y1="89815" x2="45781" y2="93889"/>
                        <a14:foregroundMark x1="45781" y1="93889" x2="44583" y2="93611"/>
                        <a14:foregroundMark x1="5052" y1="38333" x2="4792" y2="62593"/>
                        <a14:foregroundMark x1="4792" y1="62593" x2="4844" y2="62870"/>
                        <a14:foregroundMark x1="35521" y1="36019" x2="36250" y2="54722"/>
                        <a14:foregroundMark x1="96563" y1="38981" x2="96563" y2="38981"/>
                        <a14:foregroundMark x1="54740" y1="79537" x2="54740" y2="79537"/>
                        <a14:foregroundMark x1="61615" y1="5741" x2="61615" y2="5741"/>
                        <a14:foregroundMark x1="68698" y1="4444" x2="68698" y2="4444"/>
                        <a14:foregroundMark x1="66250" y1="8611" x2="66250" y2="8611"/>
                        <a14:foregroundMark x1="85313" y1="78333" x2="85313" y2="78333"/>
                        <a14:backgroundMark x1="92396" y1="33704" x2="92396" y2="33704"/>
                        <a14:backgroundMark x1="95781" y1="33611" x2="95781" y2="33611"/>
                      </a14:backgroundRemoval>
                    </a14:imgEffect>
                  </a14:imgLayer>
                </a14:imgProps>
              </a:ext>
              <a:ext uri="{28A0092B-C50C-407E-A947-70E740481C1C}">
                <a14:useLocalDpi xmlns:a14="http://schemas.microsoft.com/office/drawing/2010/main" val="0"/>
              </a:ext>
            </a:extLst>
          </a:blip>
          <a:srcRect/>
          <a:stretch>
            <a:fillRect/>
          </a:stretch>
        </p:blipFill>
        <p:spPr bwMode="auto">
          <a:xfrm>
            <a:off x="1704032" y="1906307"/>
            <a:ext cx="1197665" cy="67368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40FF7273-D2B4-F3CE-871F-D31DF5BA69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44" b="93889" l="4792" r="96563">
                        <a14:foregroundMark x1="13438" y1="73148" x2="13438" y2="73148"/>
                        <a14:foregroundMark x1="13073" y1="75185" x2="49271" y2="71389"/>
                        <a14:foregroundMark x1="49271" y1="71389" x2="50833" y2="70093"/>
                        <a14:foregroundMark x1="58281" y1="70556" x2="83125" y2="63981"/>
                        <a14:foregroundMark x1="83125" y1="63981" x2="81510" y2="48241"/>
                        <a14:foregroundMark x1="81510" y1="48241" x2="67969" y2="34167"/>
                        <a14:foregroundMark x1="67969" y1="34167" x2="61302" y2="31852"/>
                        <a14:foregroundMark x1="72031" y1="11296" x2="77760" y2="14167"/>
                        <a14:foregroundMark x1="77760" y1="14167" x2="77813" y2="15463"/>
                        <a14:foregroundMark x1="79948" y1="9537" x2="79948" y2="9537"/>
                        <a14:foregroundMark x1="88854" y1="39907" x2="92604" y2="62778"/>
                        <a14:foregroundMark x1="92604" y1="62778" x2="89323" y2="70926"/>
                        <a14:foregroundMark x1="89323" y1="70926" x2="85417" y2="74722"/>
                        <a14:foregroundMark x1="77396" y1="82407" x2="69219" y2="85833"/>
                        <a14:foregroundMark x1="69219" y1="85833" x2="66927" y2="71944"/>
                        <a14:foregroundMark x1="66927" y1="71944" x2="66927" y2="71111"/>
                        <a14:foregroundMark x1="52083" y1="86019" x2="42656" y2="73333"/>
                        <a14:foregroundMark x1="42656" y1="73333" x2="42448" y2="72130"/>
                        <a14:foregroundMark x1="32969" y1="83889" x2="40573" y2="80648"/>
                        <a14:foregroundMark x1="43333" y1="86296" x2="51927" y2="86944"/>
                        <a14:foregroundMark x1="51927" y1="86944" x2="53385" y2="81389"/>
                        <a14:foregroundMark x1="54271" y1="83704" x2="52083" y2="89815"/>
                        <a14:foregroundMark x1="52083" y1="89815" x2="45781" y2="93889"/>
                        <a14:foregroundMark x1="45781" y1="93889" x2="44583" y2="93611"/>
                        <a14:foregroundMark x1="5052" y1="38333" x2="4792" y2="62593"/>
                        <a14:foregroundMark x1="4792" y1="62593" x2="4844" y2="62870"/>
                        <a14:foregroundMark x1="35521" y1="36019" x2="36250" y2="54722"/>
                        <a14:foregroundMark x1="96563" y1="38981" x2="96563" y2="38981"/>
                        <a14:foregroundMark x1="54740" y1="79537" x2="54740" y2="79537"/>
                        <a14:foregroundMark x1="61615" y1="5741" x2="61615" y2="5741"/>
                        <a14:foregroundMark x1="68698" y1="4444" x2="68698" y2="4444"/>
                        <a14:foregroundMark x1="66250" y1="8611" x2="66250" y2="8611"/>
                        <a14:foregroundMark x1="85313" y1="78333" x2="85313" y2="78333"/>
                        <a14:backgroundMark x1="92396" y1="33704" x2="92396" y2="33704"/>
                        <a14:backgroundMark x1="95781" y1="33611" x2="95781" y2="33611"/>
                      </a14:backgroundRemoval>
                    </a14:imgEffect>
                  </a14:imgLayer>
                </a14:imgProps>
              </a:ext>
              <a:ext uri="{28A0092B-C50C-407E-A947-70E740481C1C}">
                <a14:useLocalDpi xmlns:a14="http://schemas.microsoft.com/office/drawing/2010/main" val="0"/>
              </a:ext>
            </a:extLst>
          </a:blip>
          <a:srcRect/>
          <a:stretch>
            <a:fillRect/>
          </a:stretch>
        </p:blipFill>
        <p:spPr bwMode="auto">
          <a:xfrm>
            <a:off x="1115129" y="1906306"/>
            <a:ext cx="1197665" cy="67368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576FEAC-7B5C-60E4-4CDD-6ACB1F56BFF9}"/>
              </a:ext>
            </a:extLst>
          </p:cNvPr>
          <p:cNvSpPr txBox="1"/>
          <p:nvPr/>
        </p:nvSpPr>
        <p:spPr>
          <a:xfrm>
            <a:off x="1333173" y="25804"/>
            <a:ext cx="8962523" cy="461665"/>
          </a:xfrm>
          <a:prstGeom prst="rect">
            <a:avLst/>
          </a:prstGeom>
          <a:noFill/>
        </p:spPr>
        <p:txBody>
          <a:bodyPr wrap="square" rtlCol="0">
            <a:spAutoFit/>
          </a:bodyPr>
          <a:lstStyle/>
          <a:p>
            <a:r>
              <a:rPr lang="en-US" sz="2400" b="1" dirty="0">
                <a:solidFill>
                  <a:srgbClr val="C00000"/>
                </a:solidFill>
              </a:rPr>
              <a:t>AIRPORT ENVIRONMENT RELATED TO FUEL FIRE RISKS</a:t>
            </a:r>
          </a:p>
        </p:txBody>
      </p:sp>
      <p:cxnSp>
        <p:nvCxnSpPr>
          <p:cNvPr id="27" name="Straight Connector 26">
            <a:extLst>
              <a:ext uri="{FF2B5EF4-FFF2-40B4-BE49-F238E27FC236}">
                <a16:creationId xmlns:a16="http://schemas.microsoft.com/office/drawing/2014/main" id="{B65D4028-C04D-9ED5-7CF5-0C3DB8531528}"/>
              </a:ext>
            </a:extLst>
          </p:cNvPr>
          <p:cNvCxnSpPr>
            <a:cxnSpLocks/>
          </p:cNvCxnSpPr>
          <p:nvPr/>
        </p:nvCxnSpPr>
        <p:spPr>
          <a:xfrm>
            <a:off x="577516" y="156411"/>
            <a:ext cx="216568" cy="229803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C8164B-43B0-D54E-4AAA-B7474EA5D3E8}"/>
              </a:ext>
            </a:extLst>
          </p:cNvPr>
          <p:cNvCxnSpPr>
            <a:cxnSpLocks/>
          </p:cNvCxnSpPr>
          <p:nvPr/>
        </p:nvCxnSpPr>
        <p:spPr>
          <a:xfrm>
            <a:off x="3792609" y="1619470"/>
            <a:ext cx="1128307" cy="29164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4265E9-7678-65FC-9424-43F07ECC4356}"/>
              </a:ext>
            </a:extLst>
          </p:cNvPr>
          <p:cNvCxnSpPr>
            <a:cxnSpLocks/>
          </p:cNvCxnSpPr>
          <p:nvPr/>
        </p:nvCxnSpPr>
        <p:spPr>
          <a:xfrm flipH="1">
            <a:off x="5438274" y="3188368"/>
            <a:ext cx="3525252" cy="333274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FAB3D2B-F419-6982-80CC-1D79957CCA01}"/>
              </a:ext>
            </a:extLst>
          </p:cNvPr>
          <p:cNvCxnSpPr>
            <a:cxnSpLocks/>
          </p:cNvCxnSpPr>
          <p:nvPr/>
        </p:nvCxnSpPr>
        <p:spPr>
          <a:xfrm flipH="1">
            <a:off x="5109820" y="1619470"/>
            <a:ext cx="4510347" cy="110690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2A12DF4-0A47-27C7-308C-F0524573DA85}"/>
              </a:ext>
            </a:extLst>
          </p:cNvPr>
          <p:cNvCxnSpPr>
            <a:cxnSpLocks/>
          </p:cNvCxnSpPr>
          <p:nvPr/>
        </p:nvCxnSpPr>
        <p:spPr>
          <a:xfrm>
            <a:off x="7952874" y="1732547"/>
            <a:ext cx="2348391" cy="302242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20" name="Picture 14" descr="Épingle : les meilleures images libres de droits, photos de stock et  illustrations | Shutterstock">
            <a:extLst>
              <a:ext uri="{FF2B5EF4-FFF2-40B4-BE49-F238E27FC236}">
                <a16:creationId xmlns:a16="http://schemas.microsoft.com/office/drawing/2014/main" id="{B3F12DB1-6473-A5C5-0A9C-3FC3F12E309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flipH="1">
            <a:off x="8308197" y="2392217"/>
            <a:ext cx="1398104" cy="1734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Épingle : les meilleures images libres de droits, photos de stock et  illustrations | Shutterstock">
            <a:extLst>
              <a:ext uri="{FF2B5EF4-FFF2-40B4-BE49-F238E27FC236}">
                <a16:creationId xmlns:a16="http://schemas.microsoft.com/office/drawing/2014/main" id="{286F766D-DD4E-14A6-9CBB-020428C4CD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a:off x="8399392" y="2638509"/>
            <a:ext cx="1398104" cy="1734531"/>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a:extLst>
              <a:ext uri="{FF2B5EF4-FFF2-40B4-BE49-F238E27FC236}">
                <a16:creationId xmlns:a16="http://schemas.microsoft.com/office/drawing/2014/main" id="{39BF5B0D-5524-C4AB-5834-0B6325A48C96}"/>
              </a:ext>
            </a:extLst>
          </p:cNvPr>
          <p:cNvCxnSpPr>
            <a:cxnSpLocks/>
          </p:cNvCxnSpPr>
          <p:nvPr/>
        </p:nvCxnSpPr>
        <p:spPr>
          <a:xfrm flipH="1">
            <a:off x="9959504" y="1876926"/>
            <a:ext cx="471875" cy="155710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EDFAC30-E332-9321-3D40-E38B04253F65}"/>
              </a:ext>
            </a:extLst>
          </p:cNvPr>
          <p:cNvSpPr txBox="1"/>
          <p:nvPr/>
        </p:nvSpPr>
        <p:spPr>
          <a:xfrm rot="20754547">
            <a:off x="8245748" y="1484265"/>
            <a:ext cx="1231479" cy="369332"/>
          </a:xfrm>
          <a:prstGeom prst="rect">
            <a:avLst/>
          </a:prstGeom>
          <a:noFill/>
        </p:spPr>
        <p:txBody>
          <a:bodyPr wrap="square" rtlCol="0">
            <a:spAutoFit/>
          </a:bodyPr>
          <a:lstStyle/>
          <a:p>
            <a:r>
              <a:rPr lang="en-US" dirty="0">
                <a:solidFill>
                  <a:srgbClr val="FFFF00"/>
                </a:solidFill>
              </a:rPr>
              <a:t>Runways </a:t>
            </a:r>
          </a:p>
        </p:txBody>
      </p:sp>
      <p:pic>
        <p:nvPicPr>
          <p:cNvPr id="3090" name="Picture 18">
            <a:extLst>
              <a:ext uri="{FF2B5EF4-FFF2-40B4-BE49-F238E27FC236}">
                <a16:creationId xmlns:a16="http://schemas.microsoft.com/office/drawing/2014/main" id="{E4B2B27F-9FB7-98F0-0C4E-384E443C3DE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667" r="97407">
                        <a14:foregroundMark x1="97037" y1="56852" x2="91296" y2="56852"/>
                        <a14:foregroundMark x1="6759" y1="58981" x2="8981" y2="48796"/>
                        <a14:foregroundMark x1="3889" y1="57037" x2="3889" y2="57037"/>
                        <a14:foregroundMark x1="3426" y1="51019" x2="3426" y2="51019"/>
                        <a14:foregroundMark x1="4074" y1="52778" x2="4074" y2="52778"/>
                        <a14:foregroundMark x1="4259" y1="52963" x2="4259" y2="52963"/>
                        <a14:foregroundMark x1="3611" y1="53519" x2="6574" y2="52315"/>
                        <a14:foregroundMark x1="64074" y1="34815" x2="64074" y2="34815"/>
                        <a14:foregroundMark x1="64259" y1="34722" x2="64259" y2="34722"/>
                        <a14:foregroundMark x1="65000" y1="35000" x2="65000" y2="35000"/>
                        <a14:foregroundMark x1="62037" y1="34167" x2="62037" y2="34167"/>
                        <a14:foregroundMark x1="62593" y1="34259" x2="62593" y2="34259"/>
                        <a14:foregroundMark x1="59815" y1="33611" x2="59815" y2="33611"/>
                        <a14:foregroundMark x1="58519" y1="33241" x2="58519" y2="33241"/>
                        <a14:foregroundMark x1="57500" y1="33056" x2="57500" y2="33056"/>
                        <a14:foregroundMark x1="54722" y1="32778" x2="54722" y2="32778"/>
                        <a14:foregroundMark x1="55278" y1="32963" x2="55278" y2="32963"/>
                        <a14:foregroundMark x1="55926" y1="33056" x2="55926" y2="33056"/>
                        <a14:foregroundMark x1="11944" y1="42778" x2="11944" y2="42778"/>
                        <a14:foregroundMark x1="12778" y1="42407" x2="12778" y2="42407"/>
                        <a14:foregroundMark x1="13056" y1="42130" x2="13056" y2="42130"/>
                        <a14:foregroundMark x1="13796" y1="41667" x2="13796" y2="41667"/>
                        <a14:foregroundMark x1="14537" y1="41296" x2="14537" y2="41296"/>
                        <a14:foregroundMark x1="14907" y1="41111" x2="14907" y2="41111"/>
                        <a14:foregroundMark x1="15556" y1="40926" x2="15556" y2="40926"/>
                        <a14:foregroundMark x1="15926" y1="40463" x2="15926" y2="40463"/>
                        <a14:foregroundMark x1="16481" y1="40185" x2="16481" y2="40185"/>
                        <a14:foregroundMark x1="17130" y1="39907" x2="17130" y2="39907"/>
                        <a14:foregroundMark x1="17778" y1="39722" x2="17778" y2="39722"/>
                        <a14:foregroundMark x1="15278" y1="40926" x2="15278" y2="40926"/>
                        <a14:foregroundMark x1="15463" y1="40648" x2="15463" y2="40648"/>
                        <a14:foregroundMark x1="13981" y1="41389" x2="13981" y2="41389"/>
                        <a14:foregroundMark x1="13241" y1="41759" x2="13241" y2="41759"/>
                        <a14:foregroundMark x1="12315" y1="42407" x2="12315" y2="42407"/>
                        <a14:foregroundMark x1="11389" y1="43148" x2="11389" y2="43148"/>
                        <a14:foregroundMark x1="17778" y1="39444" x2="17778" y2="39444"/>
                        <a14:foregroundMark x1="18611" y1="39167" x2="18611" y2="39167"/>
                        <a14:foregroundMark x1="19167" y1="38519" x2="19167" y2="38519"/>
                        <a14:foregroundMark x1="20000" y1="38333" x2="20000" y2="38333"/>
                        <a14:foregroundMark x1="20833" y1="38056" x2="20833" y2="38056"/>
                        <a14:foregroundMark x1="21574" y1="37685" x2="21574" y2="37685"/>
                        <a14:foregroundMark x1="22315" y1="37315" x2="22315" y2="37315"/>
                        <a14:foregroundMark x1="22963" y1="37130" x2="22963" y2="37130"/>
                        <a14:foregroundMark x1="22870" y1="36944" x2="22870" y2="36944"/>
                        <a14:foregroundMark x1="24074" y1="36481" x2="24074" y2="36481"/>
                        <a14:foregroundMark x1="25278" y1="36111" x2="25278" y2="36111"/>
                        <a14:foregroundMark x1="26019" y1="36019" x2="26019" y2="36019"/>
                        <a14:foregroundMark x1="26481" y1="35833" x2="26481" y2="35833"/>
                        <a14:foregroundMark x1="24630" y1="36296" x2="24630" y2="36296"/>
                        <a14:foregroundMark x1="27593" y1="35463" x2="27593" y2="35463"/>
                        <a14:foregroundMark x1="28519" y1="35185" x2="28519" y2="35185"/>
                        <a14:foregroundMark x1="29537" y1="34907" x2="29537" y2="34907"/>
                        <a14:foregroundMark x1="30463" y1="34630" x2="30463" y2="34630"/>
                        <a14:foregroundMark x1="31296" y1="34352" x2="31296" y2="34352"/>
                        <a14:foregroundMark x1="32130" y1="34167" x2="32130" y2="34167"/>
                        <a14:foregroundMark x1="32593" y1="33981" x2="32593" y2="33981"/>
                        <a14:foregroundMark x1="27222" y1="35648" x2="27222" y2="35648"/>
                        <a14:foregroundMark x1="27778" y1="35370" x2="27778" y2="35370"/>
                        <a14:foregroundMark x1="29907" y1="34815" x2="29907" y2="34815"/>
                        <a14:foregroundMark x1="29074" y1="35000" x2="29074" y2="35000"/>
                        <a14:foregroundMark x1="31667" y1="34074" x2="31667" y2="34074"/>
                        <a14:foregroundMark x1="33519" y1="33704" x2="33519" y2="33704"/>
                        <a14:foregroundMark x1="33241" y1="33611" x2="33241" y2="33611"/>
                        <a14:foregroundMark x1="34352" y1="33519" x2="34352" y2="33519"/>
                        <a14:foregroundMark x1="34907" y1="33333" x2="34907" y2="33333"/>
                        <a14:foregroundMark x1="35556" y1="33241" x2="35556" y2="33241"/>
                        <a14:foregroundMark x1="36019" y1="33148" x2="36019" y2="33148"/>
                        <a14:foregroundMark x1="36944" y1="33241" x2="36944" y2="33241"/>
                        <a14:foregroundMark x1="38148" y1="33056" x2="38148" y2="33056"/>
                        <a14:foregroundMark x1="38981" y1="32963" x2="38981" y2="32963"/>
                        <a14:foregroundMark x1="39352" y1="32778" x2="39352" y2="32778"/>
                        <a14:foregroundMark x1="40185" y1="32778" x2="40185" y2="32778"/>
                        <a14:foregroundMark x1="40833" y1="32778" x2="40833" y2="32778"/>
                        <a14:foregroundMark x1="41574" y1="32778" x2="41574" y2="32778"/>
                        <a14:foregroundMark x1="42222" y1="32685" x2="42222" y2="32685"/>
                        <a14:foregroundMark x1="42778" y1="32593" x2="42778" y2="32593"/>
                        <a14:foregroundMark x1="43241" y1="32593" x2="43241" y2="32593"/>
                        <a14:foregroundMark x1="44074" y1="32407" x2="44074" y2="32407"/>
                        <a14:foregroundMark x1="44352" y1="32407" x2="44352" y2="32407"/>
                        <a14:foregroundMark x1="46019" y1="32407" x2="46019" y2="32407"/>
                        <a14:foregroundMark x1="46852" y1="32407" x2="46852" y2="32407"/>
                        <a14:foregroundMark x1="47685" y1="32593" x2="47685" y2="32593"/>
                        <a14:foregroundMark x1="48889" y1="32593" x2="48889" y2="32593"/>
                        <a14:foregroundMark x1="49722" y1="32593" x2="49722" y2="32593"/>
                        <a14:foregroundMark x1="50463" y1="32593" x2="50463" y2="32593"/>
                        <a14:foregroundMark x1="51852" y1="32778" x2="51852" y2="32778"/>
                        <a14:foregroundMark x1="53241" y1="32870" x2="53241" y2="32870"/>
                        <a14:foregroundMark x1="51667" y1="32778" x2="51667" y2="32778"/>
                        <a14:foregroundMark x1="52037" y1="32778" x2="52037" y2="32778"/>
                        <a14:foregroundMark x1="52037" y1="32778" x2="52037" y2="32778"/>
                        <a14:foregroundMark x1="52685" y1="32778" x2="52685" y2="32778"/>
                        <a14:foregroundMark x1="50926" y1="32685" x2="50926" y2="32685"/>
                        <a14:foregroundMark x1="1759" y1="51296" x2="1759" y2="51296"/>
                        <a14:foregroundMark x1="2222" y1="50741" x2="2222" y2="50741"/>
                        <a14:foregroundMark x1="2870" y1="50185" x2="2870" y2="50185"/>
                        <a14:foregroundMark x1="3333" y1="49630" x2="3333" y2="49630"/>
                        <a14:foregroundMark x1="3796" y1="49167" x2="3796" y2="49167"/>
                        <a14:foregroundMark x1="4352" y1="48704" x2="4352" y2="48704"/>
                        <a14:foregroundMark x1="4815" y1="48241" x2="4815" y2="48241"/>
                        <a14:foregroundMark x1="5370" y1="47870" x2="5370" y2="47870"/>
                        <a14:foregroundMark x1="4167" y1="48611" x2="4167" y2="48611"/>
                        <a14:foregroundMark x1="5556" y1="47407" x2="5556" y2="47407"/>
                        <a14:foregroundMark x1="6111" y1="47130" x2="6111" y2="47130"/>
                        <a14:foregroundMark x1="6944" y1="46759" x2="6944" y2="46759"/>
                        <a14:foregroundMark x1="7593" y1="46204" x2="7593" y2="46204"/>
                        <a14:foregroundMark x1="7870" y1="45926" x2="7870" y2="45926"/>
                        <a14:foregroundMark x1="8148" y1="45741" x2="8148" y2="45741"/>
                        <a14:foregroundMark x1="8704" y1="45185" x2="8704" y2="45185"/>
                        <a14:foregroundMark x1="9074" y1="44907" x2="9074" y2="44907"/>
                        <a14:foregroundMark x1="9907" y1="44444" x2="9907" y2="44444"/>
                        <a14:foregroundMark x1="10185" y1="44167" x2="10185" y2="44167"/>
                        <a14:foregroundMark x1="10648" y1="43704" x2="10648" y2="43704"/>
                        <a14:foregroundMark x1="11019" y1="43519" x2="11019" y2="43519"/>
                        <a14:foregroundMark x1="1667" y1="56204" x2="1667" y2="56204"/>
                        <a14:foregroundMark x1="95000" y1="53611" x2="97407" y2="54444"/>
                        <a14:foregroundMark x1="48148" y1="32315" x2="48148" y2="32315"/>
                        <a14:foregroundMark x1="60741" y1="33889" x2="60741" y2="33889"/>
                        <a14:foregroundMark x1="65648" y1="35000" x2="65648"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9901627" y="-260890"/>
            <a:ext cx="1946279" cy="1946279"/>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8C37F740-0772-D637-4975-56FFD2D35D6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3594" r="92760">
                        <a14:foregroundMark x1="3594" y1="38889" x2="7500" y2="40556"/>
                        <a14:foregroundMark x1="92760" y1="75741" x2="92760" y2="75741"/>
                        <a14:foregroundMark x1="66667" y1="36852" x2="71302" y2="36667"/>
                        <a14:foregroundMark x1="71302" y1="36667" x2="81771" y2="29167"/>
                        <a14:foregroundMark x1="83698" y1="27593" x2="83698" y2="27593"/>
                        <a14:foregroundMark x1="85052" y1="26852" x2="80313" y2="28333"/>
                        <a14:foregroundMark x1="80313" y1="28333" x2="79896" y2="28796"/>
                        <a14:foregroundMark x1="54531" y1="47778" x2="61510" y2="43426"/>
                        <a14:foregroundMark x1="58646" y1="43796" x2="64010" y2="39815"/>
                        <a14:foregroundMark x1="64896" y1="39074" x2="76094" y2="31574"/>
                        <a14:foregroundMark x1="36563" y1="61481" x2="40052" y2="58426"/>
                        <a14:foregroundMark x1="31719" y1="54444" x2="33594" y2="61481"/>
                        <a14:foregroundMark x1="48646" y1="45926" x2="48646" y2="45926"/>
                        <a14:foregroundMark x1="49010" y1="46111" x2="49010" y2="46111"/>
                        <a14:foregroundMark x1="52344" y1="47593" x2="52344" y2="47593"/>
                        <a14:foregroundMark x1="50260" y1="47593" x2="53802" y2="48981"/>
                        <a14:foregroundMark x1="52760" y1="48519" x2="56510" y2="45926"/>
                        <a14:foregroundMark x1="53438" y1="47315" x2="57292" y2="43796"/>
                        <a14:foregroundMark x1="58594" y1="43704" x2="62292" y2="40463"/>
                        <a14:foregroundMark x1="62292" y1="40463" x2="62448" y2="40278"/>
                        <a14:foregroundMark x1="59479" y1="42130" x2="59479" y2="42130"/>
                        <a14:foregroundMark x1="60260" y1="41574" x2="60260" y2="41574"/>
                        <a14:foregroundMark x1="58438" y1="42685" x2="58438" y2="42685"/>
                        <a14:foregroundMark x1="61458" y1="40648" x2="61458" y2="40648"/>
                        <a14:foregroundMark x1="62604" y1="40093" x2="62604" y2="40093"/>
                        <a14:foregroundMark x1="63021" y1="39352" x2="63021" y2="39352"/>
                      </a14:backgroundRemoval>
                    </a14:imgEffect>
                  </a14:imgLayer>
                </a14:imgProps>
              </a:ext>
              <a:ext uri="{28A0092B-C50C-407E-A947-70E740481C1C}">
                <a14:useLocalDpi xmlns:a14="http://schemas.microsoft.com/office/drawing/2010/main" val="0"/>
              </a:ext>
            </a:extLst>
          </a:blip>
          <a:srcRect/>
          <a:stretch>
            <a:fillRect/>
          </a:stretch>
        </p:blipFill>
        <p:spPr bwMode="auto">
          <a:xfrm>
            <a:off x="3305974" y="2258576"/>
            <a:ext cx="3959682" cy="2227321"/>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a:extLst>
              <a:ext uri="{FF2B5EF4-FFF2-40B4-BE49-F238E27FC236}">
                <a16:creationId xmlns:a16="http://schemas.microsoft.com/office/drawing/2014/main" id="{7710F90D-6E7D-04F9-E14C-674A7A0873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6622" y="3688739"/>
            <a:ext cx="3145764" cy="20695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1DC9E26-EEE5-F777-A685-6199197494A8}"/>
              </a:ext>
            </a:extLst>
          </p:cNvPr>
          <p:cNvSpPr txBox="1"/>
          <p:nvPr/>
        </p:nvSpPr>
        <p:spPr>
          <a:xfrm>
            <a:off x="7136596" y="3259483"/>
            <a:ext cx="1654662" cy="369332"/>
          </a:xfrm>
          <a:prstGeom prst="rect">
            <a:avLst/>
          </a:prstGeom>
          <a:noFill/>
        </p:spPr>
        <p:txBody>
          <a:bodyPr wrap="square" rtlCol="0">
            <a:spAutoFit/>
          </a:bodyPr>
          <a:lstStyle/>
          <a:p>
            <a:r>
              <a:rPr lang="en-US" b="1" dirty="0">
                <a:solidFill>
                  <a:srgbClr val="C00000"/>
                </a:solidFill>
              </a:rPr>
              <a:t>Fire Station 1</a:t>
            </a:r>
          </a:p>
        </p:txBody>
      </p:sp>
      <p:sp>
        <p:nvSpPr>
          <p:cNvPr id="2" name="TextBox 1">
            <a:extLst>
              <a:ext uri="{FF2B5EF4-FFF2-40B4-BE49-F238E27FC236}">
                <a16:creationId xmlns:a16="http://schemas.microsoft.com/office/drawing/2014/main" id="{C1E366D4-C76C-52D5-F149-942B3B580C91}"/>
              </a:ext>
            </a:extLst>
          </p:cNvPr>
          <p:cNvSpPr txBox="1"/>
          <p:nvPr/>
        </p:nvSpPr>
        <p:spPr>
          <a:xfrm>
            <a:off x="209940" y="6394332"/>
            <a:ext cx="3372728" cy="369332"/>
          </a:xfrm>
          <a:prstGeom prst="rect">
            <a:avLst/>
          </a:prstGeom>
          <a:noFill/>
        </p:spPr>
        <p:txBody>
          <a:bodyPr wrap="square" rtlCol="0">
            <a:spAutoFit/>
          </a:bodyPr>
          <a:lstStyle/>
          <a:p>
            <a:r>
              <a:rPr lang="en-US" dirty="0">
                <a:solidFill>
                  <a:schemeClr val="bg1"/>
                </a:solidFill>
              </a:rPr>
              <a:t>Schiphol Airport example </a:t>
            </a:r>
          </a:p>
        </p:txBody>
      </p:sp>
      <p:sp>
        <p:nvSpPr>
          <p:cNvPr id="15" name="TextBox 14">
            <a:extLst>
              <a:ext uri="{FF2B5EF4-FFF2-40B4-BE49-F238E27FC236}">
                <a16:creationId xmlns:a16="http://schemas.microsoft.com/office/drawing/2014/main" id="{268F9213-4C66-554B-5965-11DE59486647}"/>
              </a:ext>
            </a:extLst>
          </p:cNvPr>
          <p:cNvSpPr txBox="1"/>
          <p:nvPr/>
        </p:nvSpPr>
        <p:spPr>
          <a:xfrm>
            <a:off x="9268444" y="3574179"/>
            <a:ext cx="2054504" cy="646331"/>
          </a:xfrm>
          <a:prstGeom prst="rect">
            <a:avLst/>
          </a:prstGeom>
          <a:noFill/>
        </p:spPr>
        <p:txBody>
          <a:bodyPr wrap="square" rtlCol="0">
            <a:spAutoFit/>
          </a:bodyPr>
          <a:lstStyle/>
          <a:p>
            <a:r>
              <a:rPr lang="en-US" b="1" dirty="0">
                <a:solidFill>
                  <a:srgbClr val="C00000"/>
                </a:solidFill>
              </a:rPr>
              <a:t>Fuel depot </a:t>
            </a:r>
          </a:p>
          <a:p>
            <a:r>
              <a:rPr lang="en-US" dirty="0">
                <a:solidFill>
                  <a:srgbClr val="C00000"/>
                </a:solidFill>
              </a:rPr>
              <a:t>(Oil co. property)</a:t>
            </a:r>
          </a:p>
        </p:txBody>
      </p:sp>
      <p:sp>
        <p:nvSpPr>
          <p:cNvPr id="16" name="TextBox 15">
            <a:extLst>
              <a:ext uri="{FF2B5EF4-FFF2-40B4-BE49-F238E27FC236}">
                <a16:creationId xmlns:a16="http://schemas.microsoft.com/office/drawing/2014/main" id="{5EB5D8FA-723F-84B7-5A3C-C6AE5DFBDA35}"/>
              </a:ext>
            </a:extLst>
          </p:cNvPr>
          <p:cNvSpPr txBox="1"/>
          <p:nvPr/>
        </p:nvSpPr>
        <p:spPr>
          <a:xfrm>
            <a:off x="9706301" y="973139"/>
            <a:ext cx="2485699" cy="923330"/>
          </a:xfrm>
          <a:prstGeom prst="rect">
            <a:avLst/>
          </a:prstGeom>
          <a:noFill/>
        </p:spPr>
        <p:txBody>
          <a:bodyPr wrap="square" rtlCol="0">
            <a:spAutoFit/>
          </a:bodyPr>
          <a:lstStyle/>
          <a:p>
            <a:r>
              <a:rPr lang="en-US" b="1" dirty="0">
                <a:solidFill>
                  <a:srgbClr val="C00000"/>
                </a:solidFill>
              </a:rPr>
              <a:t>Aircraft Maintenance Hangars </a:t>
            </a:r>
            <a:r>
              <a:rPr lang="en-US" dirty="0">
                <a:solidFill>
                  <a:srgbClr val="C00000"/>
                </a:solidFill>
              </a:rPr>
              <a:t>(Airlines property)</a:t>
            </a:r>
          </a:p>
        </p:txBody>
      </p:sp>
      <p:sp>
        <p:nvSpPr>
          <p:cNvPr id="3" name="Slide Number Placeholder 2">
            <a:extLst>
              <a:ext uri="{FF2B5EF4-FFF2-40B4-BE49-F238E27FC236}">
                <a16:creationId xmlns:a16="http://schemas.microsoft.com/office/drawing/2014/main" id="{7676A087-1766-7DEA-0C22-165CE0335490}"/>
              </a:ext>
            </a:extLst>
          </p:cNvPr>
          <p:cNvSpPr>
            <a:spLocks noGrp="1"/>
          </p:cNvSpPr>
          <p:nvPr>
            <p:ph type="sldNum" sz="quarter" idx="4"/>
          </p:nvPr>
        </p:nvSpPr>
        <p:spPr/>
        <p:txBody>
          <a:bodyPr/>
          <a:lstStyle/>
          <a:p>
            <a:fld id="{64D2DCB6-719E-0F43-A160-E508323EF71D}" type="slidenum">
              <a:rPr lang="en-DK" smtClean="0"/>
              <a:pPr/>
              <a:t>9</a:t>
            </a:fld>
            <a:endParaRPr lang="en-DK"/>
          </a:p>
        </p:txBody>
      </p:sp>
    </p:spTree>
    <p:extLst>
      <p:ext uri="{BB962C8B-B14F-4D97-AF65-F5344CB8AC3E}">
        <p14:creationId xmlns:p14="http://schemas.microsoft.com/office/powerpoint/2010/main" val="42236369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7998a90d992a5f2517f7fb20c3eab93ec970c9"/>
</p:tagLst>
</file>

<file path=ppt/theme/theme1.xml><?xml version="1.0" encoding="utf-8"?>
<a:theme xmlns:a="http://schemas.openxmlformats.org/drawingml/2006/main" name="JCI Covers">
  <a:themeElements>
    <a:clrScheme name="JCI colours RGB">
      <a:dk1>
        <a:srgbClr val="00000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CI Inside Slides">
  <a:themeElements>
    <a:clrScheme name="JCI colours RGB">
      <a:dk1>
        <a:srgbClr val="00000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JCI Covers">
  <a:themeElements>
    <a:clrScheme name="JCI colours RGB">
      <a:dk1>
        <a:srgbClr val="00000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GWS Blue">
      <a:dk1>
        <a:sysClr val="windowText" lastClr="000000"/>
      </a:dk1>
      <a:lt1>
        <a:sysClr val="window" lastClr="FFFFFF"/>
      </a:lt1>
      <a:dk2>
        <a:srgbClr val="08338F"/>
      </a:dk2>
      <a:lt2>
        <a:srgbClr val="878785"/>
      </a:lt2>
      <a:accent1>
        <a:srgbClr val="7DBA00"/>
      </a:accent1>
      <a:accent2>
        <a:srgbClr val="00B8E0"/>
      </a:accent2>
      <a:accent3>
        <a:srgbClr val="85248F"/>
      </a:accent3>
      <a:accent4>
        <a:srgbClr val="A8034F"/>
      </a:accent4>
      <a:accent5>
        <a:srgbClr val="DE3B21"/>
      </a:accent5>
      <a:accent6>
        <a:srgbClr val="00C4B5"/>
      </a:accent6>
      <a:hlink>
        <a:srgbClr val="08338F"/>
      </a:hlink>
      <a:folHlink>
        <a:srgbClr val="800080"/>
      </a:folHlink>
    </a:clrScheme>
    <a:fontScheme name="JC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2c855c4-c2b7-4949-a7c8-a080a64b5942">
      <UserInfo>
        <DisplayName>Thierry Moinet</DisplayName>
        <AccountId>246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F9B85007BBDE42A088501D9BC37109" ma:contentTypeVersion="12" ma:contentTypeDescription="Create a new document." ma:contentTypeScope="" ma:versionID="4c767b2cff155e9e5182926b456989c2">
  <xsd:schema xmlns:xsd="http://www.w3.org/2001/XMLSchema" xmlns:xs="http://www.w3.org/2001/XMLSchema" xmlns:p="http://schemas.microsoft.com/office/2006/metadata/properties" xmlns:ns2="aa787682-3d6a-47fb-9930-20bed10ed32a" xmlns:ns3="e2c855c4-c2b7-4949-a7c8-a080a64b5942" targetNamespace="http://schemas.microsoft.com/office/2006/metadata/properties" ma:root="true" ma:fieldsID="90bbd414ffc4261d802dd7575b2fea56" ns2:_="" ns3:_="">
    <xsd:import namespace="aa787682-3d6a-47fb-9930-20bed10ed32a"/>
    <xsd:import namespace="e2c855c4-c2b7-4949-a7c8-a080a64b59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787682-3d6a-47fb-9930-20bed10ed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c855c4-c2b7-4949-a7c8-a080a64b59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097B13-01A6-4EFC-A4B8-2C1ABA3117E0}">
  <ds:schemaRefs>
    <ds:schemaRef ds:uri="http://purl.org/dc/elements/1.1/"/>
    <ds:schemaRef ds:uri="http://www.w3.org/XML/1998/namespace"/>
    <ds:schemaRef ds:uri="aa787682-3d6a-47fb-9930-20bed10ed32a"/>
    <ds:schemaRef ds:uri="e2c855c4-c2b7-4949-a7c8-a080a64b5942"/>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4C822CED-3F19-4B3C-99B9-A25F5F90BC84}">
  <ds:schemaRefs>
    <ds:schemaRef ds:uri="http://schemas.microsoft.com/sharepoint/v3/contenttype/forms"/>
  </ds:schemaRefs>
</ds:datastoreItem>
</file>

<file path=customXml/itemProps3.xml><?xml version="1.0" encoding="utf-8"?>
<ds:datastoreItem xmlns:ds="http://schemas.openxmlformats.org/officeDocument/2006/customXml" ds:itemID="{9BF9D79D-52A3-4D9D-AEEB-0FAD9F8D3C4A}">
  <ds:schemaRefs>
    <ds:schemaRef ds:uri="aa787682-3d6a-47fb-9930-20bed10ed32a"/>
    <ds:schemaRef ds:uri="e2c855c4-c2b7-4949-a7c8-a080a64b59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JCI_1.02</Template>
  <TotalTime>382</TotalTime>
  <Words>5096</Words>
  <Application>Microsoft Office PowerPoint</Application>
  <PresentationFormat>Widescreen</PresentationFormat>
  <Paragraphs>889</Paragraphs>
  <Slides>27</Slides>
  <Notes>27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arial</vt:lpstr>
      <vt:lpstr>Arial Black</vt:lpstr>
      <vt:lpstr>Arial,Bold</vt:lpstr>
      <vt:lpstr>Calibri</vt:lpstr>
      <vt:lpstr>Franklin Gothic Book</vt:lpstr>
      <vt:lpstr>Open Sans</vt:lpstr>
      <vt:lpstr>TimesNewRoman</vt:lpstr>
      <vt:lpstr>Wingdings</vt:lpstr>
      <vt:lpstr>JCI Covers</vt:lpstr>
      <vt:lpstr>JCI Inside Slides</vt:lpstr>
      <vt:lpstr>1_JCI Covers</vt:lpstr>
      <vt:lpstr>Transition des AFFF vers des NFF*non fluorés</vt:lpstr>
      <vt:lpstr>Agenda overview</vt:lpstr>
      <vt:lpstr>Johnson Controls Non-Fluorinated Foam Industry offering </vt:lpstr>
      <vt:lpstr>Aviation Foam Regulations* </vt:lpstr>
      <vt:lpstr>ICAO Doc 9137 Airport Manual Regulation </vt:lpstr>
      <vt:lpstr>ICAO Doc 9137 Manual</vt:lpstr>
      <vt:lpstr>ICAO Regulations Crash Rescue Fire Trucks [ARFFs] </vt:lpstr>
      <vt:lpstr>ICAO Doc 9261 Heliport Manual Regulation </vt:lpstr>
      <vt:lpstr>PowerPoint Presentation</vt:lpstr>
      <vt:lpstr>NFF-3B High Performance SFFF 3%                                  Non-Fluorinated Foam  specifically designed  for ARFFs fire trucks Application per  ICAO regulation</vt:lpstr>
      <vt:lpstr> ANSUL 3% SFFF ICAO-B</vt:lpstr>
      <vt:lpstr>ANSUL 3% SFFF ICAO-B</vt:lpstr>
      <vt:lpstr>ANSUL 3% SFFF ICAO-B</vt:lpstr>
      <vt:lpstr>Dry Chemical Powder Compatibility</vt:lpstr>
      <vt:lpstr>Dry Chemical Powder Compatibility</vt:lpstr>
      <vt:lpstr>Dry Chemical Powder Compatibility</vt:lpstr>
      <vt:lpstr>Dry Chemical Powder Compatibility</vt:lpstr>
      <vt:lpstr>Dry Chemical Powder Compatibility</vt:lpstr>
      <vt:lpstr>Dry Chemical Powder Compatibility</vt:lpstr>
      <vt:lpstr>Foam Expansion</vt:lpstr>
      <vt:lpstr>How Foam Works</vt:lpstr>
      <vt:lpstr>Foam Viscosity</vt:lpstr>
      <vt:lpstr>Engines  Fuel differences</vt:lpstr>
      <vt:lpstr>Greenscreen … a Label of interest</vt:lpstr>
      <vt:lpstr>Competition Landscape ICAO-B 3% NFF foams</vt:lpstr>
      <vt:lpstr>สรุป / ข้อเสนอคุณค่า</vt:lpstr>
      <vt:lpstr>Thank you</vt:lpstr>
    </vt:vector>
  </TitlesOfParts>
  <Company>Johnson Controls,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Johnson Controls PowerPoint template</dc:title>
  <dc:creator>Johnson Controls</dc:creator>
  <dc:description/>
  <cp:lastModifiedBy>Akarinth Addison</cp:lastModifiedBy>
  <cp:revision>32</cp:revision>
  <cp:lastPrinted>2024-07-31T06:12:52Z</cp:lastPrinted>
  <dcterms:created xsi:type="dcterms:W3CDTF">2014-02-06T11:22:37Z</dcterms:created>
  <dcterms:modified xsi:type="dcterms:W3CDTF">2025-07-29T01:44:37Z</dcterms:modified>
  <cp:contentStatus>Version 2.4-wide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0x010100C3F9B85007BBDE42A088501D9BC37109</vt:lpwstr>
  </property>
  <property fmtid="{D5CDD505-2E9C-101B-9397-08002B2CF9AE}" pid="3" name="Information Classification">
    <vt:lpwstr>Internal </vt:lpwstr>
  </property>
  <property fmtid="{D5CDD505-2E9C-101B-9397-08002B2CF9AE}" pid="4" name="Order">
    <vt:r8>6665300</vt:r8>
  </property>
  <property fmtid="{D5CDD505-2E9C-101B-9397-08002B2CF9AE}" pid="5" name="_ExtendedDescription">
    <vt:lpwstr/>
  </property>
  <property fmtid="{D5CDD505-2E9C-101B-9397-08002B2CF9AE}" pid="6" name="ComplianceAssetId">
    <vt:lpwstr/>
  </property>
  <property fmtid="{D5CDD505-2E9C-101B-9397-08002B2CF9AE}" pid="7" name="MSIP_Label_6be01c0c-f9b3-4dc4-af0b-a82110cc37cd_Enabled">
    <vt:lpwstr>true</vt:lpwstr>
  </property>
  <property fmtid="{D5CDD505-2E9C-101B-9397-08002B2CF9AE}" pid="8" name="MSIP_Label_6be01c0c-f9b3-4dc4-af0b-a82110cc37cd_SetDate">
    <vt:lpwstr>2021-11-03T13:24:55Z</vt:lpwstr>
  </property>
  <property fmtid="{D5CDD505-2E9C-101B-9397-08002B2CF9AE}" pid="9" name="MSIP_Label_6be01c0c-f9b3-4dc4-af0b-a82110cc37cd_Method">
    <vt:lpwstr>Standard</vt:lpwstr>
  </property>
  <property fmtid="{D5CDD505-2E9C-101B-9397-08002B2CF9AE}" pid="10" name="MSIP_Label_6be01c0c-f9b3-4dc4-af0b-a82110cc37cd_Name">
    <vt:lpwstr>6be01c0c-f9b3-4dc4-af0b-a82110cc37cd</vt:lpwstr>
  </property>
  <property fmtid="{D5CDD505-2E9C-101B-9397-08002B2CF9AE}" pid="11" name="MSIP_Label_6be01c0c-f9b3-4dc4-af0b-a82110cc37cd_SiteId">
    <vt:lpwstr>a1f1e214-7ded-45b6-81a1-9e8ae3459641</vt:lpwstr>
  </property>
  <property fmtid="{D5CDD505-2E9C-101B-9397-08002B2CF9AE}" pid="12" name="MSIP_Label_6be01c0c-f9b3-4dc4-af0b-a82110cc37cd_ActionId">
    <vt:lpwstr>04e07c15-b1bb-4b61-a69e-0dd1a4e9cdcb</vt:lpwstr>
  </property>
  <property fmtid="{D5CDD505-2E9C-101B-9397-08002B2CF9AE}" pid="13" name="MSIP_Label_6be01c0c-f9b3-4dc4-af0b-a82110cc37cd_ContentBits">
    <vt:lpwstr>0</vt:lpwstr>
  </property>
</Properties>
</file>